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Lst>
  <p:notesMasterIdLst>
    <p:notesMasterId r:id="rId38"/>
  </p:notesMasterIdLst>
  <p:sldIdLst>
    <p:sldId id="256" r:id="rId3"/>
    <p:sldId id="471" r:id="rId4"/>
    <p:sldId id="474" r:id="rId5"/>
    <p:sldId id="498" r:id="rId6"/>
    <p:sldId id="497" r:id="rId7"/>
    <p:sldId id="501" r:id="rId8"/>
    <p:sldId id="502" r:id="rId9"/>
    <p:sldId id="472" r:id="rId10"/>
    <p:sldId id="500" r:id="rId11"/>
    <p:sldId id="499" r:id="rId12"/>
    <p:sldId id="540" r:id="rId13"/>
    <p:sldId id="541" r:id="rId14"/>
    <p:sldId id="504" r:id="rId15"/>
    <p:sldId id="506" r:id="rId16"/>
    <p:sldId id="543" r:id="rId17"/>
    <p:sldId id="544" r:id="rId18"/>
    <p:sldId id="545" r:id="rId19"/>
    <p:sldId id="546" r:id="rId20"/>
    <p:sldId id="508" r:id="rId21"/>
    <p:sldId id="547" r:id="rId22"/>
    <p:sldId id="548" r:id="rId23"/>
    <p:sldId id="503" r:id="rId24"/>
    <p:sldId id="549" r:id="rId25"/>
    <p:sldId id="550" r:id="rId26"/>
    <p:sldId id="551" r:id="rId27"/>
    <p:sldId id="552" r:id="rId28"/>
    <p:sldId id="509" r:id="rId29"/>
    <p:sldId id="553" r:id="rId30"/>
    <p:sldId id="554" r:id="rId31"/>
    <p:sldId id="555" r:id="rId32"/>
    <p:sldId id="507" r:id="rId33"/>
    <p:sldId id="556" r:id="rId34"/>
    <p:sldId id="557" r:id="rId35"/>
    <p:sldId id="558" r:id="rId36"/>
    <p:sldId id="537" r:id="rId37"/>
  </p:sldIdLst>
  <p:sldSz cx="12192000" cy="6858000"/>
  <p:notesSz cx="6858000" cy="9144000"/>
  <p:embeddedFontLst>
    <p:embeddedFont>
      <p:font typeface="UTM Flavour" pitchFamily="18" charset="0"/>
      <p:regular r:id="rId39"/>
    </p:embeddedFont>
    <p:embeddedFont>
      <p:font typeface="Wingdings 2" pitchFamily="18" charset="2"/>
      <p:regular r:id="rId40"/>
    </p:embeddedFont>
    <p:embeddedFont>
      <p:font typeface="Chiller" pitchFamily="82" charset="0"/>
      <p:regular r:id="rId41"/>
    </p:embeddedFont>
    <p:embeddedFont>
      <p:font typeface="等线" charset="-122"/>
      <p:regular r:id="rId42"/>
    </p:embeddedFont>
    <p:embeddedFont>
      <p:font typeface="UTM Avo" pitchFamily="18" charset="0"/>
      <p:regular r:id="rId43"/>
      <p:bold r:id="rId44"/>
      <p:italic r:id="rId45"/>
      <p:boldItalic r:id="rId46"/>
    </p:embeddedFont>
    <p:embeddedFont>
      <p:font typeface="Tahoma" pitchFamily="34" charset="0"/>
      <p:regular r:id="rId47"/>
      <p:bold r:id="rId48"/>
    </p:embeddedFont>
    <p:embeddedFont>
      <p:font typeface="UTM Showcard" pitchFamily="18" charset="0"/>
      <p:regular r:id="rId49"/>
    </p:embeddedFont>
    <p:embeddedFont>
      <p:font typeface="UTM French Vanilla" pitchFamily="18" charset="0"/>
      <p:regular r:id="rId50"/>
    </p:embeddedFont>
    <p:embeddedFont>
      <p:font typeface="Arial Unicode MS" pitchFamily="34" charset="-128"/>
      <p:regular r:id="rId51"/>
    </p:embeddedFont>
  </p:embeddedFontLst>
  <p:custDataLst>
    <p:tags r:id="rId5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BA1"/>
    <a:srgbClr val="95DAC1"/>
    <a:srgbClr val="FED6E1"/>
    <a:srgbClr val="FD6F96"/>
    <a:srgbClr val="A7DCF8"/>
    <a:srgbClr val="B39DCB"/>
    <a:srgbClr val="6F69AC"/>
    <a:srgbClr val="F9BD27"/>
    <a:srgbClr val="69B1F3"/>
    <a:srgbClr val="8BCF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1"/>
    <p:restoredTop sz="94636"/>
  </p:normalViewPr>
  <p:slideViewPr>
    <p:cSldViewPr snapToGrid="0">
      <p:cViewPr>
        <p:scale>
          <a:sx n="60" d="100"/>
          <a:sy n="60" d="100"/>
        </p:scale>
        <p:origin x="-990" y="-1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5" d="100"/>
          <a:sy n="85"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font" Target="fonts/font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5A34E185-E116-4D7D-BD53-31321C738329}" type="datetimeFigureOut">
              <a:rPr lang="zh-CN" altLang="en-US" smtClean="0"/>
              <a:pPr/>
              <a:t>2021/11/27</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C8B48830-7F5C-4F4F-9E07-6D90089EB7DE}" type="slidenum">
              <a:rPr lang="zh-CN" altLang="en-US" smtClean="0"/>
              <a:pPr/>
              <a:t>‹#›</a:t>
            </a:fld>
            <a:endParaRPr lang="zh-CN" altLang="en-US" dirty="0"/>
          </a:p>
        </p:txBody>
      </p:sp>
    </p:spTree>
    <p:extLst>
      <p:ext uri="{BB962C8B-B14F-4D97-AF65-F5344CB8AC3E}">
        <p14:creationId xmlns:p14="http://schemas.microsoft.com/office/powerpoint/2010/main" val="2539767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B48830-7F5C-4F4F-9E07-6D90089EB7DE}" type="slidenum">
              <a:rPr lang="zh-CN" altLang="en-US" smtClean="0"/>
              <a:t>1</a:t>
            </a:fld>
            <a:endParaRPr lang="zh-CN" altLang="en-US"/>
          </a:p>
        </p:txBody>
      </p:sp>
    </p:spTree>
    <p:extLst>
      <p:ext uri="{BB962C8B-B14F-4D97-AF65-F5344CB8AC3E}">
        <p14:creationId xmlns:p14="http://schemas.microsoft.com/office/powerpoint/2010/main" val="3930015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B48830-7F5C-4F4F-9E07-6D90089EB7DE}" type="slidenum">
              <a:rPr lang="zh-CN" altLang="en-US" smtClean="0"/>
              <a:t>10</a:t>
            </a:fld>
            <a:endParaRPr lang="zh-CN" altLang="en-US"/>
          </a:p>
        </p:txBody>
      </p:sp>
    </p:spTree>
    <p:extLst>
      <p:ext uri="{BB962C8B-B14F-4D97-AF65-F5344CB8AC3E}">
        <p14:creationId xmlns:p14="http://schemas.microsoft.com/office/powerpoint/2010/main" val="2645115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B48830-7F5C-4F4F-9E07-6D90089EB7DE}" type="slidenum">
              <a:rPr lang="zh-CN" altLang="en-US" smtClean="0"/>
              <a:t>11</a:t>
            </a:fld>
            <a:endParaRPr lang="zh-CN" altLang="en-US"/>
          </a:p>
        </p:txBody>
      </p:sp>
    </p:spTree>
    <p:extLst>
      <p:ext uri="{BB962C8B-B14F-4D97-AF65-F5344CB8AC3E}">
        <p14:creationId xmlns:p14="http://schemas.microsoft.com/office/powerpoint/2010/main" val="1142371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B48830-7F5C-4F4F-9E07-6D90089EB7DE}" type="slidenum">
              <a:rPr lang="zh-CN" altLang="en-US" smtClean="0"/>
              <a:t>12</a:t>
            </a:fld>
            <a:endParaRPr lang="zh-CN" altLang="en-US"/>
          </a:p>
        </p:txBody>
      </p:sp>
    </p:spTree>
    <p:extLst>
      <p:ext uri="{BB962C8B-B14F-4D97-AF65-F5344CB8AC3E}">
        <p14:creationId xmlns:p14="http://schemas.microsoft.com/office/powerpoint/2010/main" val="3498755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B48830-7F5C-4F4F-9E07-6D90089EB7DE}" type="slidenum">
              <a:rPr lang="zh-CN" altLang="en-US" smtClean="0"/>
              <a:t>13</a:t>
            </a:fld>
            <a:endParaRPr lang="zh-CN" altLang="en-US"/>
          </a:p>
        </p:txBody>
      </p:sp>
    </p:spTree>
    <p:extLst>
      <p:ext uri="{BB962C8B-B14F-4D97-AF65-F5344CB8AC3E}">
        <p14:creationId xmlns:p14="http://schemas.microsoft.com/office/powerpoint/2010/main" val="917643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B48830-7F5C-4F4F-9E07-6D90089EB7DE}" type="slidenum">
              <a:rPr lang="zh-CN" altLang="en-US" smtClean="0"/>
              <a:t>14</a:t>
            </a:fld>
            <a:endParaRPr lang="zh-CN" altLang="en-US"/>
          </a:p>
        </p:txBody>
      </p:sp>
    </p:spTree>
    <p:extLst>
      <p:ext uri="{BB962C8B-B14F-4D97-AF65-F5344CB8AC3E}">
        <p14:creationId xmlns:p14="http://schemas.microsoft.com/office/powerpoint/2010/main" val="1742778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B48830-7F5C-4F4F-9E07-6D90089EB7DE}" type="slidenum">
              <a:rPr lang="zh-CN" altLang="en-US" smtClean="0"/>
              <a:t>15</a:t>
            </a:fld>
            <a:endParaRPr lang="zh-CN" altLang="en-US"/>
          </a:p>
        </p:txBody>
      </p:sp>
    </p:spTree>
    <p:extLst>
      <p:ext uri="{BB962C8B-B14F-4D97-AF65-F5344CB8AC3E}">
        <p14:creationId xmlns:p14="http://schemas.microsoft.com/office/powerpoint/2010/main" val="3760837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B48830-7F5C-4F4F-9E07-6D90089EB7DE}" type="slidenum">
              <a:rPr lang="zh-CN" altLang="en-US" smtClean="0"/>
              <a:t>16</a:t>
            </a:fld>
            <a:endParaRPr lang="zh-CN" altLang="en-US"/>
          </a:p>
        </p:txBody>
      </p:sp>
    </p:spTree>
    <p:extLst>
      <p:ext uri="{BB962C8B-B14F-4D97-AF65-F5344CB8AC3E}">
        <p14:creationId xmlns:p14="http://schemas.microsoft.com/office/powerpoint/2010/main" val="86933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B48830-7F5C-4F4F-9E07-6D90089EB7DE}" type="slidenum">
              <a:rPr lang="zh-CN" altLang="en-US" smtClean="0"/>
              <a:t>17</a:t>
            </a:fld>
            <a:endParaRPr lang="zh-CN" altLang="en-US"/>
          </a:p>
        </p:txBody>
      </p:sp>
    </p:spTree>
    <p:extLst>
      <p:ext uri="{BB962C8B-B14F-4D97-AF65-F5344CB8AC3E}">
        <p14:creationId xmlns:p14="http://schemas.microsoft.com/office/powerpoint/2010/main" val="1659616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B48830-7F5C-4F4F-9E07-6D90089EB7DE}" type="slidenum">
              <a:rPr lang="zh-CN" altLang="en-US" smtClean="0"/>
              <a:t>18</a:t>
            </a:fld>
            <a:endParaRPr lang="zh-CN" altLang="en-US"/>
          </a:p>
        </p:txBody>
      </p:sp>
    </p:spTree>
    <p:extLst>
      <p:ext uri="{BB962C8B-B14F-4D97-AF65-F5344CB8AC3E}">
        <p14:creationId xmlns:p14="http://schemas.microsoft.com/office/powerpoint/2010/main" val="753429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B48830-7F5C-4F4F-9E07-6D90089EB7DE}" type="slidenum">
              <a:rPr lang="zh-CN" altLang="en-US" smtClean="0"/>
              <a:t>19</a:t>
            </a:fld>
            <a:endParaRPr lang="zh-CN" altLang="en-US"/>
          </a:p>
        </p:txBody>
      </p:sp>
    </p:spTree>
    <p:extLst>
      <p:ext uri="{BB962C8B-B14F-4D97-AF65-F5344CB8AC3E}">
        <p14:creationId xmlns:p14="http://schemas.microsoft.com/office/powerpoint/2010/main" val="109828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8B48830-7F5C-4F4F-9E07-6D90089EB7DE}" type="slidenum">
              <a:rPr lang="zh-CN" altLang="en-US" smtClean="0"/>
              <a:t>2</a:t>
            </a:fld>
            <a:endParaRPr lang="zh-CN" altLang="en-US"/>
          </a:p>
        </p:txBody>
      </p:sp>
    </p:spTree>
    <p:extLst>
      <p:ext uri="{BB962C8B-B14F-4D97-AF65-F5344CB8AC3E}">
        <p14:creationId xmlns:p14="http://schemas.microsoft.com/office/powerpoint/2010/main" val="1538694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B48830-7F5C-4F4F-9E07-6D90089EB7DE}" type="slidenum">
              <a:rPr lang="zh-CN" altLang="en-US" smtClean="0"/>
              <a:t>20</a:t>
            </a:fld>
            <a:endParaRPr lang="zh-CN" altLang="en-US"/>
          </a:p>
        </p:txBody>
      </p:sp>
    </p:spTree>
    <p:extLst>
      <p:ext uri="{BB962C8B-B14F-4D97-AF65-F5344CB8AC3E}">
        <p14:creationId xmlns:p14="http://schemas.microsoft.com/office/powerpoint/2010/main" val="1369188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B48830-7F5C-4F4F-9E07-6D90089EB7DE}" type="slidenum">
              <a:rPr lang="zh-CN" altLang="en-US" smtClean="0"/>
              <a:t>21</a:t>
            </a:fld>
            <a:endParaRPr lang="zh-CN" altLang="en-US"/>
          </a:p>
        </p:txBody>
      </p:sp>
    </p:spTree>
    <p:extLst>
      <p:ext uri="{BB962C8B-B14F-4D97-AF65-F5344CB8AC3E}">
        <p14:creationId xmlns:p14="http://schemas.microsoft.com/office/powerpoint/2010/main" val="310627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B48830-7F5C-4F4F-9E07-6D90089EB7DE}" type="slidenum">
              <a:rPr lang="zh-CN" altLang="en-US" smtClean="0"/>
              <a:t>22</a:t>
            </a:fld>
            <a:endParaRPr lang="zh-CN" altLang="en-US"/>
          </a:p>
        </p:txBody>
      </p:sp>
    </p:spTree>
    <p:extLst>
      <p:ext uri="{BB962C8B-B14F-4D97-AF65-F5344CB8AC3E}">
        <p14:creationId xmlns:p14="http://schemas.microsoft.com/office/powerpoint/2010/main" val="2742503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B48830-7F5C-4F4F-9E07-6D90089EB7DE}" type="slidenum">
              <a:rPr lang="zh-CN" altLang="en-US" smtClean="0"/>
              <a:t>23</a:t>
            </a:fld>
            <a:endParaRPr lang="zh-CN" altLang="en-US"/>
          </a:p>
        </p:txBody>
      </p:sp>
    </p:spTree>
    <p:extLst>
      <p:ext uri="{BB962C8B-B14F-4D97-AF65-F5344CB8AC3E}">
        <p14:creationId xmlns:p14="http://schemas.microsoft.com/office/powerpoint/2010/main" val="2534023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B48830-7F5C-4F4F-9E07-6D90089EB7DE}" type="slidenum">
              <a:rPr lang="zh-CN" altLang="en-US" smtClean="0"/>
              <a:t>26</a:t>
            </a:fld>
            <a:endParaRPr lang="zh-CN" altLang="en-US"/>
          </a:p>
        </p:txBody>
      </p:sp>
    </p:spTree>
    <p:extLst>
      <p:ext uri="{BB962C8B-B14F-4D97-AF65-F5344CB8AC3E}">
        <p14:creationId xmlns:p14="http://schemas.microsoft.com/office/powerpoint/2010/main" val="932635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B48830-7F5C-4F4F-9E07-6D90089EB7DE}" type="slidenum">
              <a:rPr lang="zh-CN" altLang="en-US" smtClean="0"/>
              <a:t>27</a:t>
            </a:fld>
            <a:endParaRPr lang="zh-CN" altLang="en-US"/>
          </a:p>
        </p:txBody>
      </p:sp>
    </p:spTree>
    <p:extLst>
      <p:ext uri="{BB962C8B-B14F-4D97-AF65-F5344CB8AC3E}">
        <p14:creationId xmlns:p14="http://schemas.microsoft.com/office/powerpoint/2010/main" val="17182357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B48830-7F5C-4F4F-9E07-6D90089EB7DE}" type="slidenum">
              <a:rPr lang="zh-CN" altLang="en-US" smtClean="0"/>
              <a:t>28</a:t>
            </a:fld>
            <a:endParaRPr lang="zh-CN" altLang="en-US"/>
          </a:p>
        </p:txBody>
      </p:sp>
    </p:spTree>
    <p:extLst>
      <p:ext uri="{BB962C8B-B14F-4D97-AF65-F5344CB8AC3E}">
        <p14:creationId xmlns:p14="http://schemas.microsoft.com/office/powerpoint/2010/main" val="3281010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B48830-7F5C-4F4F-9E07-6D90089EB7DE}" type="slidenum">
              <a:rPr lang="zh-CN" altLang="en-US" smtClean="0"/>
              <a:t>29</a:t>
            </a:fld>
            <a:endParaRPr lang="zh-CN" altLang="en-US"/>
          </a:p>
        </p:txBody>
      </p:sp>
    </p:spTree>
    <p:extLst>
      <p:ext uri="{BB962C8B-B14F-4D97-AF65-F5344CB8AC3E}">
        <p14:creationId xmlns:p14="http://schemas.microsoft.com/office/powerpoint/2010/main" val="2351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B48830-7F5C-4F4F-9E07-6D90089EB7DE}" type="slidenum">
              <a:rPr lang="zh-CN" altLang="en-US" smtClean="0"/>
              <a:t>30</a:t>
            </a:fld>
            <a:endParaRPr lang="zh-CN" altLang="en-US"/>
          </a:p>
        </p:txBody>
      </p:sp>
    </p:spTree>
    <p:extLst>
      <p:ext uri="{BB962C8B-B14F-4D97-AF65-F5344CB8AC3E}">
        <p14:creationId xmlns:p14="http://schemas.microsoft.com/office/powerpoint/2010/main" val="739837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B48830-7F5C-4F4F-9E07-6D90089EB7DE}" type="slidenum">
              <a:rPr lang="zh-CN" altLang="en-US" smtClean="0"/>
              <a:t>31</a:t>
            </a:fld>
            <a:endParaRPr lang="zh-CN" altLang="en-US"/>
          </a:p>
        </p:txBody>
      </p:sp>
    </p:spTree>
    <p:extLst>
      <p:ext uri="{BB962C8B-B14F-4D97-AF65-F5344CB8AC3E}">
        <p14:creationId xmlns:p14="http://schemas.microsoft.com/office/powerpoint/2010/main" val="25639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B48830-7F5C-4F4F-9E07-6D90089EB7DE}" type="slidenum">
              <a:rPr lang="zh-CN" altLang="en-US" smtClean="0"/>
              <a:t>3</a:t>
            </a:fld>
            <a:endParaRPr lang="zh-CN" altLang="en-US"/>
          </a:p>
        </p:txBody>
      </p:sp>
    </p:spTree>
    <p:extLst>
      <p:ext uri="{BB962C8B-B14F-4D97-AF65-F5344CB8AC3E}">
        <p14:creationId xmlns:p14="http://schemas.microsoft.com/office/powerpoint/2010/main" val="12428645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B48830-7F5C-4F4F-9E07-6D90089EB7DE}" type="slidenum">
              <a:rPr lang="zh-CN" altLang="en-US" smtClean="0"/>
              <a:t>32</a:t>
            </a:fld>
            <a:endParaRPr lang="zh-CN" altLang="en-US"/>
          </a:p>
        </p:txBody>
      </p:sp>
    </p:spTree>
    <p:extLst>
      <p:ext uri="{BB962C8B-B14F-4D97-AF65-F5344CB8AC3E}">
        <p14:creationId xmlns:p14="http://schemas.microsoft.com/office/powerpoint/2010/main" val="91805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B48830-7F5C-4F4F-9E07-6D90089EB7DE}" type="slidenum">
              <a:rPr lang="zh-CN" altLang="en-US" smtClean="0"/>
              <a:t>33</a:t>
            </a:fld>
            <a:endParaRPr lang="zh-CN" altLang="en-US"/>
          </a:p>
        </p:txBody>
      </p:sp>
    </p:spTree>
    <p:extLst>
      <p:ext uri="{BB962C8B-B14F-4D97-AF65-F5344CB8AC3E}">
        <p14:creationId xmlns:p14="http://schemas.microsoft.com/office/powerpoint/2010/main" val="4239139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B48830-7F5C-4F4F-9E07-6D90089EB7DE}" type="slidenum">
              <a:rPr lang="zh-CN" altLang="en-US" smtClean="0"/>
              <a:t>34</a:t>
            </a:fld>
            <a:endParaRPr lang="zh-CN" altLang="en-US"/>
          </a:p>
        </p:txBody>
      </p:sp>
    </p:spTree>
    <p:extLst>
      <p:ext uri="{BB962C8B-B14F-4D97-AF65-F5344CB8AC3E}">
        <p14:creationId xmlns:p14="http://schemas.microsoft.com/office/powerpoint/2010/main" val="1145283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B48830-7F5C-4F4F-9E07-6D90089EB7DE}" type="slidenum">
              <a:rPr lang="zh-CN" altLang="en-US" smtClean="0"/>
              <a:t>35</a:t>
            </a:fld>
            <a:endParaRPr lang="zh-CN" altLang="en-US"/>
          </a:p>
        </p:txBody>
      </p:sp>
    </p:spTree>
    <p:extLst>
      <p:ext uri="{BB962C8B-B14F-4D97-AF65-F5344CB8AC3E}">
        <p14:creationId xmlns:p14="http://schemas.microsoft.com/office/powerpoint/2010/main" val="1852103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B48830-7F5C-4F4F-9E07-6D90089EB7DE}" type="slidenum">
              <a:rPr lang="zh-CN" altLang="en-US" smtClean="0"/>
              <a:t>4</a:t>
            </a:fld>
            <a:endParaRPr lang="zh-CN" altLang="en-US"/>
          </a:p>
        </p:txBody>
      </p:sp>
    </p:spTree>
    <p:extLst>
      <p:ext uri="{BB962C8B-B14F-4D97-AF65-F5344CB8AC3E}">
        <p14:creationId xmlns:p14="http://schemas.microsoft.com/office/powerpoint/2010/main" val="2083860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B48830-7F5C-4F4F-9E07-6D90089EB7DE}" type="slidenum">
              <a:rPr lang="zh-CN" altLang="en-US" smtClean="0"/>
              <a:t>5</a:t>
            </a:fld>
            <a:endParaRPr lang="zh-CN" altLang="en-US"/>
          </a:p>
        </p:txBody>
      </p:sp>
    </p:spTree>
    <p:extLst>
      <p:ext uri="{BB962C8B-B14F-4D97-AF65-F5344CB8AC3E}">
        <p14:creationId xmlns:p14="http://schemas.microsoft.com/office/powerpoint/2010/main" val="2104802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B48830-7F5C-4F4F-9E07-6D90089EB7DE}" type="slidenum">
              <a:rPr lang="zh-CN" altLang="en-US" smtClean="0"/>
              <a:t>6</a:t>
            </a:fld>
            <a:endParaRPr lang="zh-CN" altLang="en-US"/>
          </a:p>
        </p:txBody>
      </p:sp>
    </p:spTree>
    <p:extLst>
      <p:ext uri="{BB962C8B-B14F-4D97-AF65-F5344CB8AC3E}">
        <p14:creationId xmlns:p14="http://schemas.microsoft.com/office/powerpoint/2010/main" val="717629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B48830-7F5C-4F4F-9E07-6D90089EB7DE}" type="slidenum">
              <a:rPr lang="zh-CN" altLang="en-US" smtClean="0"/>
              <a:t>7</a:t>
            </a:fld>
            <a:endParaRPr lang="zh-CN" altLang="en-US"/>
          </a:p>
        </p:txBody>
      </p:sp>
    </p:spTree>
    <p:extLst>
      <p:ext uri="{BB962C8B-B14F-4D97-AF65-F5344CB8AC3E}">
        <p14:creationId xmlns:p14="http://schemas.microsoft.com/office/powerpoint/2010/main" val="2019343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B48830-7F5C-4F4F-9E07-6D90089EB7DE}" type="slidenum">
              <a:rPr lang="zh-CN" altLang="en-US" smtClean="0"/>
              <a:t>8</a:t>
            </a:fld>
            <a:endParaRPr lang="zh-CN" altLang="en-US"/>
          </a:p>
        </p:txBody>
      </p:sp>
    </p:spTree>
    <p:extLst>
      <p:ext uri="{BB962C8B-B14F-4D97-AF65-F5344CB8AC3E}">
        <p14:creationId xmlns:p14="http://schemas.microsoft.com/office/powerpoint/2010/main" val="3705130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B48830-7F5C-4F4F-9E07-6D90089EB7DE}" type="slidenum">
              <a:rPr lang="zh-CN" altLang="en-US" smtClean="0"/>
              <a:t>9</a:t>
            </a:fld>
            <a:endParaRPr lang="zh-CN" altLang="en-US"/>
          </a:p>
        </p:txBody>
      </p:sp>
    </p:spTree>
    <p:extLst>
      <p:ext uri="{BB962C8B-B14F-4D97-AF65-F5344CB8AC3E}">
        <p14:creationId xmlns:p14="http://schemas.microsoft.com/office/powerpoint/2010/main" val="3865093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sz="1800">
                <a:latin typeface="Chiller" panose="04020404031007020602" pitchFamily="82" charset="0"/>
              </a:defRPr>
            </a:lvl1pPr>
          </a:lstStyle>
          <a:p>
            <a:r>
              <a:rPr lang="en-US" altLang="zh-CN" dirty="0"/>
              <a:t>KTUTS</a:t>
            </a:r>
            <a:endParaRPr lang="zh-CN" altLang="en-US" dirty="0"/>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491DB27-A921-4629-A716-1D9B0947796C}" type="datetimeFigureOut">
              <a:rPr lang="zh-CN" altLang="en-US" smtClean="0"/>
              <a:t>2021/11/27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655B15-17F3-4B58-A3A7-8EA0617CA55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491DB27-A921-4629-A716-1D9B0947796C}" type="datetimeFigureOut">
              <a:rPr lang="zh-CN" altLang="en-US" smtClean="0"/>
              <a:t>2021/11/27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655B15-17F3-4B58-A3A7-8EA0617CA55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r>
              <a:rPr lang="en-US" altLang="zh-CN" dirty="0"/>
              <a:t>KTUTS</a:t>
            </a:r>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655B15-17F3-4B58-A3A7-8EA0617CA55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r>
              <a:rPr lang="en-US" altLang="zh-CN" dirty="0"/>
              <a:t>KTUTS</a:t>
            </a:r>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655B15-17F3-4B58-A3A7-8EA0617CA55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491DB27-A921-4629-A716-1D9B0947796C}" type="datetimeFigureOut">
              <a:rPr lang="zh-CN" altLang="en-US" smtClean="0"/>
              <a:t>2021/11/27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655B15-17F3-4B58-A3A7-8EA0617CA55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491DB27-A921-4629-A716-1D9B0947796C}" type="datetimeFigureOut">
              <a:rPr lang="zh-CN" altLang="en-US" smtClean="0"/>
              <a:t>2021/11/27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3655B15-17F3-4B58-A3A7-8EA0617CA55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491DB27-A921-4629-A716-1D9B0947796C}" type="datetimeFigureOut">
              <a:rPr lang="zh-CN" altLang="en-US" smtClean="0"/>
              <a:t>2021/11/27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3655B15-17F3-4B58-A3A7-8EA0617CA55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491DB27-A921-4629-A716-1D9B0947796C}" type="datetimeFigureOut">
              <a:rPr lang="zh-CN" altLang="en-US" smtClean="0"/>
              <a:t>2021/11/27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3655B15-17F3-4B58-A3A7-8EA0617CA55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491DB27-A921-4629-A716-1D9B0947796C}" type="datetimeFigureOut">
              <a:rPr lang="zh-CN" altLang="en-US" smtClean="0"/>
              <a:t>2021/11/27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3655B15-17F3-4B58-A3A7-8EA0617CA55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491DB27-A921-4629-A716-1D9B0947796C}" type="datetimeFigureOut">
              <a:rPr lang="zh-CN" altLang="en-US" smtClean="0"/>
              <a:t>2021/11/27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655B15-17F3-4B58-A3A7-8EA0617CA55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491DB27-A921-4629-A716-1D9B0947796C}" type="datetimeFigureOut">
              <a:rPr lang="zh-CN" altLang="en-US" smtClean="0"/>
              <a:t>2021/11/27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3655B15-17F3-4B58-A3A7-8EA0617CA55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491DB27-A921-4629-A716-1D9B0947796C}" type="datetimeFigureOut">
              <a:rPr lang="zh-CN" altLang="en-US" smtClean="0"/>
              <a:t>2021/11/27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3655B15-17F3-4B58-A3A7-8EA0617CA55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491DB27-A921-4629-A716-1D9B0947796C}" type="datetimeFigureOut">
              <a:rPr lang="zh-CN" altLang="en-US" smtClean="0"/>
              <a:t>2021/11/27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655B15-17F3-4B58-A3A7-8EA0617CA55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491DB27-A921-4629-A716-1D9B0947796C}" type="datetimeFigureOut">
              <a:rPr lang="zh-CN" altLang="en-US" smtClean="0"/>
              <a:t>2021/11/27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655B15-17F3-4B58-A3A7-8EA0617CA55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ltLang="zh-CN"/>
              <a:t>KTUTS</a:t>
            </a:r>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83655B15-17F3-4B58-A3A7-8EA0617CA559}" type="slidenum">
              <a:rPr lang="zh-CN" altLang="en-US" smtClean="0"/>
              <a:pPr/>
              <a:t>‹#›</a:t>
            </a:fld>
            <a:endParaRPr lang="zh-CN" altLang="en-US" dirty="0"/>
          </a:p>
        </p:txBody>
      </p:sp>
    </p:spTree>
    <p:extLst>
      <p:ext uri="{BB962C8B-B14F-4D97-AF65-F5344CB8AC3E}">
        <p14:creationId xmlns:p14="http://schemas.microsoft.com/office/powerpoint/2010/main" val="883219565"/>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491DB27-A921-4629-A716-1D9B0947796C}" type="datetimeFigureOut">
              <a:rPr lang="zh-CN" altLang="en-US" smtClean="0"/>
              <a:t>2021/11/27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655B15-17F3-4B58-A3A7-8EA0617CA55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491DB27-A921-4629-A716-1D9B0947796C}" type="datetimeFigureOut">
              <a:rPr lang="zh-CN" altLang="en-US" smtClean="0"/>
              <a:t>2021/11/27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3655B15-17F3-4B58-A3A7-8EA0617CA55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491DB27-A921-4629-A716-1D9B0947796C}" type="datetimeFigureOut">
              <a:rPr lang="zh-CN" altLang="en-US" smtClean="0"/>
              <a:t>2021/11/27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3655B15-17F3-4B58-A3A7-8EA0617CA55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491DB27-A921-4629-A716-1D9B0947796C}" type="datetimeFigureOut">
              <a:rPr lang="zh-CN" altLang="en-US" smtClean="0"/>
              <a:t>2021/11/27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3655B15-17F3-4B58-A3A7-8EA0617CA55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491DB27-A921-4629-A716-1D9B0947796C}" type="datetimeFigureOut">
              <a:rPr lang="zh-CN" altLang="en-US" smtClean="0"/>
              <a:t>2021/11/27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3655B15-17F3-4B58-A3A7-8EA0617CA55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491DB27-A921-4629-A716-1D9B0947796C}" type="datetimeFigureOut">
              <a:rPr lang="zh-CN" altLang="en-US" smtClean="0"/>
              <a:t>2021/11/27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3655B15-17F3-4B58-A3A7-8EA0617CA55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491DB27-A921-4629-A716-1D9B0947796C}" type="datetimeFigureOut">
              <a:rPr lang="zh-CN" altLang="en-US" smtClean="0"/>
              <a:t>2021/11/27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3655B15-17F3-4B58-A3A7-8EA0617CA55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F491DB27-A921-4629-A716-1D9B0947796C}" type="datetimeFigureOut">
              <a:rPr lang="zh-CN" altLang="en-US" smtClean="0"/>
              <a:pPr/>
              <a:t>2021/11/27</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8610600" y="6380692"/>
            <a:ext cx="2743200" cy="365125"/>
          </a:xfrm>
          <a:prstGeom prst="rect">
            <a:avLst/>
          </a:prstGeom>
        </p:spPr>
        <p:txBody>
          <a:bodyPr vert="horz" lIns="91440" tIns="45720" rIns="91440" bIns="45720" rtlCol="0" anchor="ctr"/>
          <a:lstStyle>
            <a:lvl1pPr algn="r">
              <a:defRPr sz="2000" b="1" i="0">
                <a:solidFill>
                  <a:schemeClr val="accent2">
                    <a:lumMod val="50000"/>
                  </a:schemeClr>
                </a:solidFill>
                <a:latin typeface="Chiller" panose="04020404031007020602" pitchFamily="82" charset="0"/>
                <a:ea typeface="inpin heiti" charset="-122"/>
              </a:defRPr>
            </a:lvl1pPr>
          </a:lstStyle>
          <a:p>
            <a:r>
              <a:rPr lang="en-US" altLang="zh-CN" dirty="0"/>
              <a:t>KTUTS</a:t>
            </a:r>
            <a:endParaRPr lang="zh-CN" altLang="en-US" dirty="0"/>
          </a:p>
        </p:txBody>
      </p:sp>
      <p:pic>
        <p:nvPicPr>
          <p:cNvPr id="8" name="图片 3"/>
          <p:cNvPicPr>
            <a:picLocks noChangeAspect="1"/>
          </p:cNvPicPr>
          <p:nvPr userDrawn="1"/>
        </p:nvPicPr>
        <p:blipFill>
          <a:blip r:embed="rId14"/>
          <a:stretch>
            <a:fillRect/>
          </a:stretch>
        </p:blipFill>
        <p:spPr>
          <a:xfrm>
            <a:off x="0" y="0"/>
            <a:ext cx="12192000" cy="6858000"/>
          </a:xfrm>
          <a:prstGeom prst="rect">
            <a:avLst/>
          </a:prstGeom>
        </p:spPr>
      </p:pic>
      <p:sp>
        <p:nvSpPr>
          <p:cNvPr id="9" name="TextBox 8"/>
          <p:cNvSpPr txBox="1"/>
          <p:nvPr userDrawn="1"/>
        </p:nvSpPr>
        <p:spPr>
          <a:xfrm>
            <a:off x="11199176" y="6488668"/>
            <a:ext cx="805029" cy="461665"/>
          </a:xfrm>
          <a:prstGeom prst="rect">
            <a:avLst/>
          </a:prstGeom>
          <a:noFill/>
        </p:spPr>
        <p:txBody>
          <a:bodyPr wrap="none" rtlCol="0">
            <a:spAutoFit/>
          </a:bodyPr>
          <a:lstStyle/>
          <a:p>
            <a:r>
              <a:rPr lang="en-US" sz="2400" b="1" dirty="0">
                <a:solidFill>
                  <a:srgbClr val="FFC000"/>
                </a:solidFill>
                <a:latin typeface="Chiller" panose="04020404031007020602" pitchFamily="82" charset="0"/>
              </a:rPr>
              <a:t>KTUTS</a:t>
            </a:r>
          </a:p>
        </p:txBody>
      </p:sp>
      <p:sp>
        <p:nvSpPr>
          <p:cNvPr id="10" name="TextBox 3">
            <a:extLst>
              <a:ext uri="{FF2B5EF4-FFF2-40B4-BE49-F238E27FC236}">
                <a16:creationId xmlns="" xmlns:a16="http://schemas.microsoft.com/office/drawing/2014/main" id="{7EA60C44-AB20-439E-8628-3B18C61DD3C7}"/>
              </a:ext>
            </a:extLst>
          </p:cNvPr>
          <p:cNvSpPr txBox="1"/>
          <p:nvPr userDrawn="1"/>
        </p:nvSpPr>
        <p:spPr>
          <a:xfrm>
            <a:off x="-75802" y="0"/>
            <a:ext cx="803425"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6">
                    <a:lumMod val="60000"/>
                    <a:lumOff val="40000"/>
                  </a:schemeClr>
                </a:solidFill>
                <a:latin typeface="UTM Flavour" panose="02040603050506020204" pitchFamily="18" charset="0"/>
              </a:rPr>
              <a:t>KTUTS</a:t>
            </a:r>
          </a:p>
        </p:txBody>
      </p:sp>
      <p:sp>
        <p:nvSpPr>
          <p:cNvPr id="11" name="TextBox 14">
            <a:extLst>
              <a:ext uri="{FF2B5EF4-FFF2-40B4-BE49-F238E27FC236}">
                <a16:creationId xmlns="" xmlns:a16="http://schemas.microsoft.com/office/drawing/2014/main" id="{70963172-63A9-4386-B218-E3EBEE414757}"/>
              </a:ext>
            </a:extLst>
          </p:cNvPr>
          <p:cNvSpPr txBox="1"/>
          <p:nvPr userDrawn="1"/>
        </p:nvSpPr>
        <p:spPr>
          <a:xfrm>
            <a:off x="-9687475" y="11107013"/>
            <a:ext cx="803425"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4">
                    <a:lumMod val="60000"/>
                    <a:lumOff val="40000"/>
                  </a:schemeClr>
                </a:solidFill>
                <a:latin typeface="UTM Flavour" panose="02040603050506020204" pitchFamily="18" charset="0"/>
              </a:rPr>
              <a:t>KTUTS</a:t>
            </a:r>
          </a:p>
        </p:txBody>
      </p:sp>
      <p:pic>
        <p:nvPicPr>
          <p:cNvPr id="12" name="Picture 11" descr="A picture containing diagram&#10;&#10;Description automatically generated">
            <a:extLst>
              <a:ext uri="{FF2B5EF4-FFF2-40B4-BE49-F238E27FC236}">
                <a16:creationId xmlns="" xmlns:a16="http://schemas.microsoft.com/office/drawing/2014/main" id="{29131E56-7547-4817-A0C8-CF9585516AE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013092" y="-6714489"/>
            <a:ext cx="1454658" cy="125666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r>
              <a:rPr lang="en-US" altLang="zh-CN" dirty="0"/>
              <a:t>KTUTS</a:t>
            </a:r>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83655B15-17F3-4B58-A3A7-8EA0617CA559}" type="slidenum">
              <a:rPr lang="zh-CN" altLang="en-US" smtClean="0"/>
              <a:pPr/>
              <a:t>‹#›</a:t>
            </a:fld>
            <a:endParaRPr lang="zh-CN" altLang="en-US" dirty="0"/>
          </a:p>
        </p:txBody>
      </p:sp>
      <p:pic>
        <p:nvPicPr>
          <p:cNvPr id="7" name="图片 3"/>
          <p:cNvPicPr>
            <a:picLocks noChangeAspect="1"/>
          </p:cNvPicPr>
          <p:nvPr userDrawn="1"/>
        </p:nvPicPr>
        <p:blipFill>
          <a:blip r:embed="rId15"/>
          <a:stretch>
            <a:fillRect/>
          </a:stretch>
        </p:blipFill>
        <p:spPr>
          <a:xfrm>
            <a:off x="0" y="0"/>
            <a:ext cx="12192000" cy="6858000"/>
          </a:xfrm>
          <a:prstGeom prst="rect">
            <a:avLst/>
          </a:prstGeom>
        </p:spPr>
      </p:pic>
      <p:sp>
        <p:nvSpPr>
          <p:cNvPr id="8" name="TextBox 7"/>
          <p:cNvSpPr txBox="1"/>
          <p:nvPr userDrawn="1"/>
        </p:nvSpPr>
        <p:spPr>
          <a:xfrm>
            <a:off x="11199176" y="6488668"/>
            <a:ext cx="805029" cy="461665"/>
          </a:xfrm>
          <a:prstGeom prst="rect">
            <a:avLst/>
          </a:prstGeom>
          <a:noFill/>
        </p:spPr>
        <p:txBody>
          <a:bodyPr wrap="none" rtlCol="0">
            <a:spAutoFit/>
          </a:bodyPr>
          <a:lstStyle/>
          <a:p>
            <a:r>
              <a:rPr lang="en-US" sz="2400" b="1" dirty="0">
                <a:solidFill>
                  <a:srgbClr val="FFC000"/>
                </a:solidFill>
                <a:latin typeface="Chiller" panose="04020404031007020602" pitchFamily="82" charset="0"/>
              </a:rPr>
              <a:t>KTUTS</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9.png"/><Relationship Id="rId7" Type="http://schemas.openxmlformats.org/officeDocument/2006/relationships/image" Target="../media/image11.png"/><Relationship Id="rId12" Type="http://schemas.microsoft.com/office/2007/relationships/hdphoto" Target="../media/hdphoto7.wdp"/><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5.png"/><Relationship Id="rId11" Type="http://schemas.openxmlformats.org/officeDocument/2006/relationships/image" Target="../media/image36.png"/><Relationship Id="rId5" Type="http://schemas.openxmlformats.org/officeDocument/2006/relationships/image" Target="../media/image4.png"/><Relationship Id="rId10" Type="http://schemas.openxmlformats.org/officeDocument/2006/relationships/image" Target="../media/image35.jpeg"/><Relationship Id="rId4" Type="http://schemas.openxmlformats.org/officeDocument/2006/relationships/image" Target="../media/image3.png"/><Relationship Id="rId9" Type="http://schemas.openxmlformats.org/officeDocument/2006/relationships/image" Target="../media/image34.jp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png"/><Relationship Id="rId3" Type="http://schemas.openxmlformats.org/officeDocument/2006/relationships/slideLayout" Target="../slideLayouts/slideLayout24.xml"/><Relationship Id="rId7" Type="http://schemas.openxmlformats.org/officeDocument/2006/relationships/image" Target="../media/image3.png"/><Relationship Id="rId12" Type="http://schemas.openxmlformats.org/officeDocument/2006/relationships/image" Target="../media/image2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png"/><Relationship Id="rId11" Type="http://schemas.openxmlformats.org/officeDocument/2006/relationships/image" Target="../media/image21.png"/><Relationship Id="rId5" Type="http://schemas.openxmlformats.org/officeDocument/2006/relationships/image" Target="../media/image1.png"/><Relationship Id="rId15" Type="http://schemas.microsoft.com/office/2007/relationships/hdphoto" Target="../media/hdphoto8.wdp"/><Relationship Id="rId10" Type="http://schemas.openxmlformats.org/officeDocument/2006/relationships/image" Target="../media/image11.png"/><Relationship Id="rId4" Type="http://schemas.openxmlformats.org/officeDocument/2006/relationships/notesSlide" Target="../notesSlides/notesSlide11.xml"/><Relationship Id="rId9" Type="http://schemas.openxmlformats.org/officeDocument/2006/relationships/image" Target="../media/image5.png"/><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3.png"/><Relationship Id="rId18" Type="http://schemas.microsoft.com/office/2007/relationships/hdphoto" Target="../media/hdphoto9.wdp"/><Relationship Id="rId3" Type="http://schemas.openxmlformats.org/officeDocument/2006/relationships/audio" Target="NULL" TargetMode="External"/><Relationship Id="rId7" Type="http://schemas.openxmlformats.org/officeDocument/2006/relationships/image" Target="../media/image9.png"/><Relationship Id="rId12" Type="http://schemas.openxmlformats.org/officeDocument/2006/relationships/image" Target="../media/image12.png"/><Relationship Id="rId17" Type="http://schemas.openxmlformats.org/officeDocument/2006/relationships/image" Target="../media/image40.png"/><Relationship Id="rId2" Type="http://schemas.openxmlformats.org/officeDocument/2006/relationships/audio" Target="../media/media1.mp3"/><Relationship Id="rId16" Type="http://schemas.microsoft.com/office/2007/relationships/hdphoto" Target="../media/hdphoto3.wdp"/><Relationship Id="rId1" Type="http://schemas.microsoft.com/office/2007/relationships/media" Target="../media/media1.mp3"/><Relationship Id="rId6" Type="http://schemas.openxmlformats.org/officeDocument/2006/relationships/notesSlide" Target="../notesSlides/notesSlide17.xml"/><Relationship Id="rId11" Type="http://schemas.openxmlformats.org/officeDocument/2006/relationships/image" Target="../media/image11.png"/><Relationship Id="rId5" Type="http://schemas.openxmlformats.org/officeDocument/2006/relationships/slideLayout" Target="../slideLayouts/slideLayout12.xml"/><Relationship Id="rId15" Type="http://schemas.openxmlformats.org/officeDocument/2006/relationships/image" Target="../media/image14.png"/><Relationship Id="rId10" Type="http://schemas.openxmlformats.org/officeDocument/2006/relationships/image" Target="../media/image5.png"/><Relationship Id="rId4" Type="http://schemas.microsoft.com/office/2007/relationships/media" Target="../media/media2.mp3"/><Relationship Id="rId9" Type="http://schemas.openxmlformats.org/officeDocument/2006/relationships/image" Target="../media/image4.png"/><Relationship Id="rId1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8.xml"/><Relationship Id="rId7" Type="http://schemas.openxmlformats.org/officeDocument/2006/relationships/image" Target="../media/image5.png"/><Relationship Id="rId2" Type="http://schemas.openxmlformats.org/officeDocument/2006/relationships/slideLayout" Target="../slideLayouts/slideLayout24.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44.png"/><Relationship Id="rId4" Type="http://schemas.openxmlformats.org/officeDocument/2006/relationships/image" Target="../media/image3.png"/><Relationship Id="rId9" Type="http://schemas.microsoft.com/office/2007/relationships/hdphoto" Target="../media/hdphoto10.wdp"/></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46.jpg"/><Relationship Id="rId13" Type="http://schemas.openxmlformats.org/officeDocument/2006/relationships/image" Target="../media/image51.jpeg"/><Relationship Id="rId3" Type="http://schemas.openxmlformats.org/officeDocument/2006/relationships/image" Target="../media/image3.png"/><Relationship Id="rId7" Type="http://schemas.openxmlformats.org/officeDocument/2006/relationships/image" Target="../media/image45.jpeg"/><Relationship Id="rId12" Type="http://schemas.openxmlformats.org/officeDocument/2006/relationships/image" Target="../media/image50.jp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11.png"/><Relationship Id="rId11" Type="http://schemas.openxmlformats.org/officeDocument/2006/relationships/image" Target="../media/image49.jpg"/><Relationship Id="rId5" Type="http://schemas.openxmlformats.org/officeDocument/2006/relationships/image" Target="../media/image5.png"/><Relationship Id="rId15" Type="http://schemas.openxmlformats.org/officeDocument/2006/relationships/image" Target="../media/image24.png"/><Relationship Id="rId10" Type="http://schemas.openxmlformats.org/officeDocument/2006/relationships/image" Target="../media/image48.jpg"/><Relationship Id="rId4" Type="http://schemas.openxmlformats.org/officeDocument/2006/relationships/image" Target="../media/image4.png"/><Relationship Id="rId9" Type="http://schemas.openxmlformats.org/officeDocument/2006/relationships/image" Target="../media/image47.jpg"/><Relationship Id="rId14" Type="http://schemas.openxmlformats.org/officeDocument/2006/relationships/image" Target="../media/image52.jpe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4.jp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3.jpg"/><Relationship Id="rId5" Type="http://schemas.openxmlformats.org/officeDocument/2006/relationships/image" Target="../media/image46.jp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4.png"/><Relationship Id="rId7" Type="http://schemas.openxmlformats.org/officeDocument/2006/relationships/image" Target="../media/image57.jp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png"/><Relationship Id="rId9" Type="http://schemas.openxmlformats.org/officeDocument/2006/relationships/image" Target="../media/image59.jpeg"/></Relationships>
</file>

<file path=ppt/slides/_rels/slide2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pn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5.png"/><Relationship Id="rId10" Type="http://schemas.microsoft.com/office/2007/relationships/hdphoto" Target="../media/hdphoto12.wdp"/><Relationship Id="rId4" Type="http://schemas.openxmlformats.org/officeDocument/2006/relationships/image" Target="../media/image4.png"/><Relationship Id="rId9"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7.wdp"/><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18" Type="http://schemas.openxmlformats.org/officeDocument/2006/relationships/image" Target="../media/image62.png"/><Relationship Id="rId3" Type="http://schemas.openxmlformats.org/officeDocument/2006/relationships/audio" Target="NULL" TargetMode="External"/><Relationship Id="rId7" Type="http://schemas.openxmlformats.org/officeDocument/2006/relationships/image" Target="../media/image1.png"/><Relationship Id="rId12" Type="http://schemas.openxmlformats.org/officeDocument/2006/relationships/image" Target="../media/image11.png"/><Relationship Id="rId17"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14.png"/><Relationship Id="rId1" Type="http://schemas.microsoft.com/office/2007/relationships/media" Target="../media/media1.mp3"/><Relationship Id="rId6" Type="http://schemas.openxmlformats.org/officeDocument/2006/relationships/notesSlide" Target="../notesSlides/notesSlide27.xml"/><Relationship Id="rId11" Type="http://schemas.openxmlformats.org/officeDocument/2006/relationships/image" Target="../media/image5.png"/><Relationship Id="rId5" Type="http://schemas.openxmlformats.org/officeDocument/2006/relationships/slideLayout" Target="../slideLayouts/slideLayout12.xml"/><Relationship Id="rId15" Type="http://schemas.microsoft.com/office/2007/relationships/hdphoto" Target="../media/hdphoto2.wdp"/><Relationship Id="rId10" Type="http://schemas.openxmlformats.org/officeDocument/2006/relationships/image" Target="../media/image4.png"/><Relationship Id="rId19" Type="http://schemas.microsoft.com/office/2007/relationships/hdphoto" Target="../media/hdphoto13.wdp"/><Relationship Id="rId4" Type="http://schemas.microsoft.com/office/2007/relationships/media" Target="../media/media2.mp3"/><Relationship Id="rId9" Type="http://schemas.openxmlformats.org/officeDocument/2006/relationships/image" Target="../media/image3.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3.png"/><Relationship Id="rId18" Type="http://schemas.microsoft.com/office/2007/relationships/hdphoto" Target="../media/hdphoto4.wdp"/><Relationship Id="rId3" Type="http://schemas.openxmlformats.org/officeDocument/2006/relationships/audio" Target="NULL" TargetMode="External"/><Relationship Id="rId7" Type="http://schemas.openxmlformats.org/officeDocument/2006/relationships/image" Target="../media/image9.png"/><Relationship Id="rId12" Type="http://schemas.openxmlformats.org/officeDocument/2006/relationships/image" Target="../media/image12.png"/><Relationship Id="rId17" Type="http://schemas.openxmlformats.org/officeDocument/2006/relationships/image" Target="../media/image15.png"/><Relationship Id="rId2" Type="http://schemas.openxmlformats.org/officeDocument/2006/relationships/audio" Target="../media/media1.mp3"/><Relationship Id="rId16" Type="http://schemas.microsoft.com/office/2007/relationships/hdphoto" Target="../media/hdphoto3.wdp"/><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11.png"/><Relationship Id="rId5" Type="http://schemas.openxmlformats.org/officeDocument/2006/relationships/slideLayout" Target="../slideLayouts/slideLayout12.xml"/><Relationship Id="rId15" Type="http://schemas.openxmlformats.org/officeDocument/2006/relationships/image" Target="../media/image14.png"/><Relationship Id="rId10" Type="http://schemas.openxmlformats.org/officeDocument/2006/relationships/image" Target="../media/image5.png"/><Relationship Id="rId4" Type="http://schemas.microsoft.com/office/2007/relationships/media" Target="../media/media2.mp3"/><Relationship Id="rId9" Type="http://schemas.openxmlformats.org/officeDocument/2006/relationships/image" Target="../media/image4.png"/><Relationship Id="rId1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8.xml"/><Relationship Id="rId7"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ags" Target="../tags/tag7.xml"/><Relationship Id="rId6" Type="http://schemas.openxmlformats.org/officeDocument/2006/relationships/image" Target="../media/image3.png"/><Relationship Id="rId11"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11.png"/></Relationships>
</file>

<file path=ppt/slides/_rels/slide31.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3.png"/><Relationship Id="rId7"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11.png"/><Relationship Id="rId11" Type="http://schemas.openxmlformats.org/officeDocument/2006/relationships/image" Target="../media/image65.jpg"/><Relationship Id="rId5" Type="http://schemas.openxmlformats.org/officeDocument/2006/relationships/image" Target="../media/image5.png"/><Relationship Id="rId10" Type="http://schemas.microsoft.com/office/2007/relationships/hdphoto" Target="../media/hdphoto15.wdp"/><Relationship Id="rId4" Type="http://schemas.openxmlformats.org/officeDocument/2006/relationships/image" Target="../media/image4.png"/><Relationship Id="rId9" Type="http://schemas.openxmlformats.org/officeDocument/2006/relationships/image" Target="../media/image64.png"/></Relationships>
</file>

<file path=ppt/slides/_rels/slide32.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3.png"/><Relationship Id="rId7"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3.png"/><Relationship Id="rId7"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openxmlformats.org/officeDocument/2006/relationships/image" Target="../media/image68.jpe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71.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73.png"/><Relationship Id="rId4" Type="http://schemas.openxmlformats.org/officeDocument/2006/relationships/image" Target="../media/image9.png"/><Relationship Id="rId9" Type="http://schemas.openxmlformats.org/officeDocument/2006/relationships/image" Target="../media/image72.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4.xml"/><Relationship Id="rId7" Type="http://schemas.openxmlformats.org/officeDocument/2006/relationships/image" Target="../media/image5.png"/><Relationship Id="rId2" Type="http://schemas.openxmlformats.org/officeDocument/2006/relationships/slideLayout" Target="../slideLayouts/slideLayout24.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8.JP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3.png"/><Relationship Id="rId3" Type="http://schemas.openxmlformats.org/officeDocument/2006/relationships/slideLayout" Target="../slideLayouts/slideLayout24.xml"/><Relationship Id="rId7" Type="http://schemas.openxmlformats.org/officeDocument/2006/relationships/image" Target="../media/image4.png"/><Relationship Id="rId12" Type="http://schemas.openxmlformats.org/officeDocument/2006/relationships/image" Target="../media/image1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png"/><Relationship Id="rId11" Type="http://schemas.openxmlformats.org/officeDocument/2006/relationships/image" Target="../media/image22.png"/><Relationship Id="rId5" Type="http://schemas.openxmlformats.org/officeDocument/2006/relationships/image" Target="../media/image9.png"/><Relationship Id="rId10" Type="http://schemas.openxmlformats.org/officeDocument/2006/relationships/image" Target="../media/image21.png"/><Relationship Id="rId4" Type="http://schemas.openxmlformats.org/officeDocument/2006/relationships/notesSlide" Target="../notesSlides/notesSlide7.xml"/><Relationship Id="rId9" Type="http://schemas.openxmlformats.org/officeDocument/2006/relationships/image" Target="../media/image11.png"/><Relationship Id="rId14" Type="http://schemas.microsoft.com/office/2007/relationships/hdphoto" Target="../media/hdphoto6.wdp"/></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5.png"/><Relationship Id="rId11" Type="http://schemas.openxmlformats.org/officeDocument/2006/relationships/image" Target="../media/image30.jpeg"/><Relationship Id="rId5" Type="http://schemas.openxmlformats.org/officeDocument/2006/relationships/image" Target="../media/image4.png"/><Relationship Id="rId10" Type="http://schemas.openxmlformats.org/officeDocument/2006/relationships/image" Target="../media/image29.jpeg"/><Relationship Id="rId4" Type="http://schemas.openxmlformats.org/officeDocument/2006/relationships/image" Target="../media/image3.png"/><Relationship Id="rId9" Type="http://schemas.openxmlformats.org/officeDocument/2006/relationships/image" Target="../media/image28.jp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948563" y="-1611704"/>
            <a:ext cx="15302452" cy="4031790"/>
            <a:chOff x="-1624573" y="-1185864"/>
            <a:chExt cx="15732064" cy="3115323"/>
          </a:xfrm>
        </p:grpSpPr>
        <p:pic>
          <p:nvPicPr>
            <p:cNvPr id="8" name="图片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10" name="图片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13" name="图片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5710" y="519863"/>
            <a:ext cx="5953098" cy="5560419"/>
          </a:xfrm>
          <a:prstGeom prst="rect">
            <a:avLst/>
          </a:prstGeom>
        </p:spPr>
      </p:pic>
      <p:sp>
        <p:nvSpPr>
          <p:cNvPr id="34" name="18"/>
          <p:cNvSpPr>
            <a:spLocks noChangeArrowheads="1"/>
          </p:cNvSpPr>
          <p:nvPr>
            <p:custDataLst>
              <p:tags r:id="rId1"/>
            </p:custDataLst>
          </p:nvPr>
        </p:nvSpPr>
        <p:spPr bwMode="auto">
          <a:xfrm>
            <a:off x="2408348" y="1221063"/>
            <a:ext cx="5338641" cy="1354217"/>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8800" b="1" dirty="0" err="1">
                <a:solidFill>
                  <a:srgbClr val="95DAC1"/>
                </a:solidFill>
                <a:latin typeface="UTM French Vanilla" panose="02040603050506020204" pitchFamily="18" charset="0"/>
                <a:ea typeface="inpin heiti" charset="-122"/>
                <a:cs typeface="inpin heiti" charset="-122"/>
                <a:sym typeface="Arial" panose="020B0604020202020204"/>
              </a:rPr>
              <a:t>Địa</a:t>
            </a:r>
            <a:r>
              <a:rPr lang="en-US" altLang="zh-CN" sz="8800" b="1" dirty="0">
                <a:solidFill>
                  <a:srgbClr val="95DAC1"/>
                </a:solidFill>
                <a:latin typeface="UTM French Vanilla" panose="02040603050506020204" pitchFamily="18" charset="0"/>
                <a:ea typeface="inpin heiti" charset="-122"/>
                <a:cs typeface="inpin heiti" charset="-122"/>
                <a:sym typeface="Arial" panose="020B0604020202020204"/>
              </a:rPr>
              <a:t> </a:t>
            </a:r>
            <a:r>
              <a:rPr lang="en-US" altLang="zh-CN" sz="8800" b="1" dirty="0" err="1">
                <a:solidFill>
                  <a:srgbClr val="95DAC1"/>
                </a:solidFill>
                <a:latin typeface="UTM French Vanilla" panose="02040603050506020204" pitchFamily="18" charset="0"/>
                <a:ea typeface="inpin heiti" charset="-122"/>
                <a:cs typeface="inpin heiti" charset="-122"/>
                <a:sym typeface="Arial" panose="020B0604020202020204"/>
              </a:rPr>
              <a:t>lí</a:t>
            </a:r>
            <a:endParaRPr lang="en-US" altLang="zh-CN" sz="8800" b="1" dirty="0">
              <a:solidFill>
                <a:srgbClr val="95DAC1"/>
              </a:solidFill>
              <a:latin typeface="UTM French Vanilla" panose="02040603050506020204" pitchFamily="18" charset="0"/>
              <a:ea typeface="inpin heiti" charset="-122"/>
              <a:cs typeface="inpin heiti" charset="-122"/>
              <a:sym typeface="Arial" panose="020B0604020202020204"/>
            </a:endParaRPr>
          </a:p>
        </p:txBody>
      </p:sp>
      <p:pic>
        <p:nvPicPr>
          <p:cNvPr id="39" name="图片 3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76913" y="3861325"/>
            <a:ext cx="3137408" cy="4437914"/>
          </a:xfrm>
          <a:prstGeom prst="rect">
            <a:avLst/>
          </a:prstGeom>
        </p:spPr>
      </p:pic>
      <p:pic>
        <p:nvPicPr>
          <p:cNvPr id="42" name="图片 4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044129" y="512870"/>
            <a:ext cx="4028300" cy="1690520"/>
          </a:xfrm>
          <a:prstGeom prst="rect">
            <a:avLst/>
          </a:prstGeom>
        </p:spPr>
      </p:pic>
      <p:sp>
        <p:nvSpPr>
          <p:cNvPr id="25" name="18"/>
          <p:cNvSpPr>
            <a:spLocks noChangeArrowheads="1"/>
          </p:cNvSpPr>
          <p:nvPr>
            <p:custDataLst>
              <p:tags r:id="rId2"/>
            </p:custDataLst>
          </p:nvPr>
        </p:nvSpPr>
        <p:spPr bwMode="auto">
          <a:xfrm>
            <a:off x="3747192" y="2460804"/>
            <a:ext cx="9073263" cy="2554545"/>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16600" b="1" dirty="0">
                <a:solidFill>
                  <a:srgbClr val="FD6F96"/>
                </a:solidFill>
                <a:effectLst>
                  <a:outerShdw blurRad="38100" dist="38100" dir="2700000" algn="tl">
                    <a:srgbClr val="000000">
                      <a:alpha val="43137"/>
                    </a:srgbClr>
                  </a:outerShdw>
                </a:effectLst>
                <a:latin typeface="UTM Showcard" panose="02040603050506020204" pitchFamily="18" charset="0"/>
                <a:ea typeface="inpin heiti" charset="-122"/>
                <a:cs typeface="inpin heiti" charset="-122"/>
                <a:sym typeface="Arial" panose="020B0604020202020204"/>
              </a:rPr>
              <a:t>ÔN TẬP</a:t>
            </a:r>
          </a:p>
        </p:txBody>
      </p:sp>
      <p:pic>
        <p:nvPicPr>
          <p:cNvPr id="43" name="图片 42"/>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948563" y="877944"/>
            <a:ext cx="16036553" cy="7421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randombar(horizontal)">
                                          <p:cBhvr>
                                            <p:cTn id="11" dur="1000"/>
                                            <p:tgtEl>
                                              <p:spTgt spid="42"/>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1000" fill="hold"/>
                                            <p:tgtEl>
                                              <p:spTgt spid="43"/>
                                            </p:tgtEl>
                                            <p:attrNameLst>
                                              <p:attrName>ppt_w</p:attrName>
                                            </p:attrNameLst>
                                          </p:cBhvr>
                                          <p:tavLst>
                                            <p:tav tm="0">
                                              <p:val>
                                                <p:fltVal val="0"/>
                                              </p:val>
                                            </p:tav>
                                            <p:tav tm="100000">
                                              <p:val>
                                                <p:strVal val="#ppt_w"/>
                                              </p:val>
                                            </p:tav>
                                          </p:tavLst>
                                        </p:anim>
                                        <p:anim calcmode="lin" valueType="num">
                                          <p:cBhvr>
                                            <p:cTn id="16" dur="1000" fill="hold"/>
                                            <p:tgtEl>
                                              <p:spTgt spid="43"/>
                                            </p:tgtEl>
                                            <p:attrNameLst>
                                              <p:attrName>ppt_h</p:attrName>
                                            </p:attrNameLst>
                                          </p:cBhvr>
                                          <p:tavLst>
                                            <p:tav tm="0">
                                              <p:val>
                                                <p:fltVal val="0"/>
                                              </p:val>
                                            </p:tav>
                                            <p:tav tm="100000">
                                              <p:val>
                                                <p:strVal val="#ppt_h"/>
                                              </p:val>
                                            </p:tav>
                                          </p:tavLst>
                                        </p:anim>
                                        <p:animEffect transition="in" filter="fade">
                                          <p:cBhvr>
                                            <p:cTn id="17" dur="1000"/>
                                            <p:tgtEl>
                                              <p:spTgt spid="43"/>
                                            </p:tgtEl>
                                          </p:cBhvr>
                                        </p:animEffect>
                                      </p:childTnLst>
                                    </p:cTn>
                                  </p:par>
                                </p:childTnLst>
                              </p:cTn>
                            </p:par>
                            <p:par>
                              <p:cTn id="18" fill="hold">
                                <p:stCondLst>
                                  <p:cond delay="3000"/>
                                </p:stCondLst>
                                <p:childTnLst>
                                  <p:par>
                                    <p:cTn id="19" presetID="22" presetClass="entr" presetSubtype="4"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1000"/>
                                            <p:tgtEl>
                                              <p:spTgt spid="13"/>
                                            </p:tgtEl>
                                          </p:cBhvr>
                                        </p:animEffect>
                                      </p:childTnLst>
                                    </p:cTn>
                                  </p:par>
                                </p:childTnLst>
                              </p:cTn>
                            </p:par>
                            <p:par>
                              <p:cTn id="22" fill="hold">
                                <p:stCondLst>
                                  <p:cond delay="4000"/>
                                </p:stCondLst>
                                <p:childTnLst>
                                  <p:par>
                                    <p:cTn id="23" presetID="2" presetClass="entr" presetSubtype="2"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1000" fill="hold"/>
                                            <p:tgtEl>
                                              <p:spTgt spid="39"/>
                                            </p:tgtEl>
                                            <p:attrNameLst>
                                              <p:attrName>ppt_x</p:attrName>
                                            </p:attrNameLst>
                                          </p:cBhvr>
                                          <p:tavLst>
                                            <p:tav tm="0">
                                              <p:val>
                                                <p:strVal val="1+#ppt_w/2"/>
                                              </p:val>
                                            </p:tav>
                                            <p:tav tm="100000">
                                              <p:val>
                                                <p:strVal val="#ppt_x"/>
                                              </p:val>
                                            </p:tav>
                                          </p:tavLst>
                                        </p:anim>
                                        <p:anim calcmode="lin" valueType="num">
                                          <p:cBhvr additive="base">
                                            <p:cTn id="26" dur="1000" fill="hold"/>
                                            <p:tgtEl>
                                              <p:spTgt spid="39"/>
                                            </p:tgtEl>
                                            <p:attrNameLst>
                                              <p:attrName>ppt_y</p:attrName>
                                            </p:attrNameLst>
                                          </p:cBhvr>
                                          <p:tavLst>
                                            <p:tav tm="0">
                                              <p:val>
                                                <p:strVal val="#ppt_y"/>
                                              </p:val>
                                            </p:tav>
                                            <p:tav tm="100000">
                                              <p:val>
                                                <p:strVal val="#ppt_y"/>
                                              </p:val>
                                            </p:tav>
                                          </p:tavLst>
                                        </p:anim>
                                      </p:childTnLst>
                                    </p:cTn>
                                  </p:par>
                                </p:childTnLst>
                              </p:cTn>
                            </p:par>
                            <p:par>
                              <p:cTn id="27" fill="hold">
                                <p:stCondLst>
                                  <p:cond delay="5000"/>
                                </p:stCondLst>
                                <p:childTnLst>
                                  <p:par>
                                    <p:cTn id="28" presetID="2" presetClass="entr" presetSubtype="1" fill="hold" grpId="0" nodeType="afterEffect" p14:presetBounceEnd="50000">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14:bounceEnd="50000">
                                          <p:cBhvr additive="base">
                                            <p:cTn id="30" dur="1000" fill="hold"/>
                                            <p:tgtEl>
                                              <p:spTgt spid="34"/>
                                            </p:tgtEl>
                                            <p:attrNameLst>
                                              <p:attrName>ppt_x</p:attrName>
                                            </p:attrNameLst>
                                          </p:cBhvr>
                                          <p:tavLst>
                                            <p:tav tm="0">
                                              <p:val>
                                                <p:strVal val="#ppt_x"/>
                                              </p:val>
                                            </p:tav>
                                            <p:tav tm="100000">
                                              <p:val>
                                                <p:strVal val="#ppt_x"/>
                                              </p:val>
                                            </p:tav>
                                          </p:tavLst>
                                        </p:anim>
                                        <p:anim calcmode="lin" valueType="num" p14:bounceEnd="50000">
                                          <p:cBhvr additive="base">
                                            <p:cTn id="31" dur="1000" fill="hold"/>
                                            <p:tgtEl>
                                              <p:spTgt spid="34"/>
                                            </p:tgtEl>
                                            <p:attrNameLst>
                                              <p:attrName>ppt_y</p:attrName>
                                            </p:attrNameLst>
                                          </p:cBhvr>
                                          <p:tavLst>
                                            <p:tav tm="0">
                                              <p:val>
                                                <p:strVal val="0-#ppt_h/2"/>
                                              </p:val>
                                            </p:tav>
                                            <p:tav tm="100000">
                                              <p:val>
                                                <p:strVal val="#ppt_y"/>
                                              </p:val>
                                            </p:tav>
                                          </p:tavLst>
                                        </p:anim>
                                      </p:childTnLst>
                                    </p:cTn>
                                  </p:par>
                                </p:childTnLst>
                              </p:cTn>
                            </p:par>
                            <p:par>
                              <p:cTn id="32" fill="hold">
                                <p:stCondLst>
                                  <p:cond delay="6000"/>
                                </p:stCondLst>
                                <p:childTnLst>
                                  <p:par>
                                    <p:cTn id="33" presetID="2" presetClass="entr" presetSubtype="1" fill="hold" grpId="0" nodeType="afterEffect" p14:presetBounceEnd="50000">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14:bounceEnd="50000">
                                          <p:cBhvr additive="base">
                                            <p:cTn id="35" dur="10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36"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randombar(horizontal)">
                                          <p:cBhvr>
                                            <p:cTn id="11" dur="1000"/>
                                            <p:tgtEl>
                                              <p:spTgt spid="42"/>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1000" fill="hold"/>
                                            <p:tgtEl>
                                              <p:spTgt spid="43"/>
                                            </p:tgtEl>
                                            <p:attrNameLst>
                                              <p:attrName>ppt_w</p:attrName>
                                            </p:attrNameLst>
                                          </p:cBhvr>
                                          <p:tavLst>
                                            <p:tav tm="0">
                                              <p:val>
                                                <p:fltVal val="0"/>
                                              </p:val>
                                            </p:tav>
                                            <p:tav tm="100000">
                                              <p:val>
                                                <p:strVal val="#ppt_w"/>
                                              </p:val>
                                            </p:tav>
                                          </p:tavLst>
                                        </p:anim>
                                        <p:anim calcmode="lin" valueType="num">
                                          <p:cBhvr>
                                            <p:cTn id="16" dur="1000" fill="hold"/>
                                            <p:tgtEl>
                                              <p:spTgt spid="43"/>
                                            </p:tgtEl>
                                            <p:attrNameLst>
                                              <p:attrName>ppt_h</p:attrName>
                                            </p:attrNameLst>
                                          </p:cBhvr>
                                          <p:tavLst>
                                            <p:tav tm="0">
                                              <p:val>
                                                <p:fltVal val="0"/>
                                              </p:val>
                                            </p:tav>
                                            <p:tav tm="100000">
                                              <p:val>
                                                <p:strVal val="#ppt_h"/>
                                              </p:val>
                                            </p:tav>
                                          </p:tavLst>
                                        </p:anim>
                                        <p:animEffect transition="in" filter="fade">
                                          <p:cBhvr>
                                            <p:cTn id="17" dur="1000"/>
                                            <p:tgtEl>
                                              <p:spTgt spid="43"/>
                                            </p:tgtEl>
                                          </p:cBhvr>
                                        </p:animEffect>
                                      </p:childTnLst>
                                    </p:cTn>
                                  </p:par>
                                </p:childTnLst>
                              </p:cTn>
                            </p:par>
                            <p:par>
                              <p:cTn id="18" fill="hold">
                                <p:stCondLst>
                                  <p:cond delay="3000"/>
                                </p:stCondLst>
                                <p:childTnLst>
                                  <p:par>
                                    <p:cTn id="19" presetID="22" presetClass="entr" presetSubtype="4"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1000"/>
                                            <p:tgtEl>
                                              <p:spTgt spid="13"/>
                                            </p:tgtEl>
                                          </p:cBhvr>
                                        </p:animEffect>
                                      </p:childTnLst>
                                    </p:cTn>
                                  </p:par>
                                </p:childTnLst>
                              </p:cTn>
                            </p:par>
                            <p:par>
                              <p:cTn id="22" fill="hold">
                                <p:stCondLst>
                                  <p:cond delay="4000"/>
                                </p:stCondLst>
                                <p:childTnLst>
                                  <p:par>
                                    <p:cTn id="23" presetID="2" presetClass="entr" presetSubtype="2"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1000" fill="hold"/>
                                            <p:tgtEl>
                                              <p:spTgt spid="39"/>
                                            </p:tgtEl>
                                            <p:attrNameLst>
                                              <p:attrName>ppt_x</p:attrName>
                                            </p:attrNameLst>
                                          </p:cBhvr>
                                          <p:tavLst>
                                            <p:tav tm="0">
                                              <p:val>
                                                <p:strVal val="1+#ppt_w/2"/>
                                              </p:val>
                                            </p:tav>
                                            <p:tav tm="100000">
                                              <p:val>
                                                <p:strVal val="#ppt_x"/>
                                              </p:val>
                                            </p:tav>
                                          </p:tavLst>
                                        </p:anim>
                                        <p:anim calcmode="lin" valueType="num">
                                          <p:cBhvr additive="base">
                                            <p:cTn id="26" dur="1000" fill="hold"/>
                                            <p:tgtEl>
                                              <p:spTgt spid="39"/>
                                            </p:tgtEl>
                                            <p:attrNameLst>
                                              <p:attrName>ppt_y</p:attrName>
                                            </p:attrNameLst>
                                          </p:cBhvr>
                                          <p:tavLst>
                                            <p:tav tm="0">
                                              <p:val>
                                                <p:strVal val="#ppt_y"/>
                                              </p:val>
                                            </p:tav>
                                            <p:tav tm="100000">
                                              <p:val>
                                                <p:strVal val="#ppt_y"/>
                                              </p:val>
                                            </p:tav>
                                          </p:tavLst>
                                        </p:anim>
                                      </p:childTnLst>
                                    </p:cTn>
                                  </p:par>
                                </p:childTnLst>
                              </p:cTn>
                            </p:par>
                            <p:par>
                              <p:cTn id="27" fill="hold">
                                <p:stCondLst>
                                  <p:cond delay="5000"/>
                                </p:stCondLst>
                                <p:childTnLst>
                                  <p:par>
                                    <p:cTn id="28" presetID="2" presetClass="entr" presetSubtype="1" fill="hold" grpId="0" nodeType="after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additive="base">
                                            <p:cTn id="30" dur="1000" fill="hold"/>
                                            <p:tgtEl>
                                              <p:spTgt spid="34"/>
                                            </p:tgtEl>
                                            <p:attrNameLst>
                                              <p:attrName>ppt_x</p:attrName>
                                            </p:attrNameLst>
                                          </p:cBhvr>
                                          <p:tavLst>
                                            <p:tav tm="0">
                                              <p:val>
                                                <p:strVal val="#ppt_x"/>
                                              </p:val>
                                            </p:tav>
                                            <p:tav tm="100000">
                                              <p:val>
                                                <p:strVal val="#ppt_x"/>
                                              </p:val>
                                            </p:tav>
                                          </p:tavLst>
                                        </p:anim>
                                        <p:anim calcmode="lin" valueType="num">
                                          <p:cBhvr additive="base">
                                            <p:cTn id="31" dur="1000" fill="hold"/>
                                            <p:tgtEl>
                                              <p:spTgt spid="34"/>
                                            </p:tgtEl>
                                            <p:attrNameLst>
                                              <p:attrName>ppt_y</p:attrName>
                                            </p:attrNameLst>
                                          </p:cBhvr>
                                          <p:tavLst>
                                            <p:tav tm="0">
                                              <p:val>
                                                <p:strVal val="0-#ppt_h/2"/>
                                              </p:val>
                                            </p:tav>
                                            <p:tav tm="100000">
                                              <p:val>
                                                <p:strVal val="#ppt_y"/>
                                              </p:val>
                                            </p:tav>
                                          </p:tavLst>
                                        </p:anim>
                                      </p:childTnLst>
                                    </p:cTn>
                                  </p:par>
                                </p:childTnLst>
                              </p:cTn>
                            </p:par>
                            <p:par>
                              <p:cTn id="32" fill="hold">
                                <p:stCondLst>
                                  <p:cond delay="6000"/>
                                </p:stCondLst>
                                <p:childTnLst>
                                  <p:par>
                                    <p:cTn id="33" presetID="2" presetClass="entr" presetSubtype="1"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1000" fill="hold"/>
                                            <p:tgtEl>
                                              <p:spTgt spid="25"/>
                                            </p:tgtEl>
                                            <p:attrNameLst>
                                              <p:attrName>ppt_x</p:attrName>
                                            </p:attrNameLst>
                                          </p:cBhvr>
                                          <p:tavLst>
                                            <p:tav tm="0">
                                              <p:val>
                                                <p:strVal val="#ppt_x"/>
                                              </p:val>
                                            </p:tav>
                                            <p:tav tm="100000">
                                              <p:val>
                                                <p:strVal val="#ppt_x"/>
                                              </p:val>
                                            </p:tav>
                                          </p:tavLst>
                                        </p:anim>
                                        <p:anim calcmode="lin" valueType="num">
                                          <p:cBhvr additive="base">
                                            <p:cTn id="36"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5"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3845" y="875098"/>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487" y="236693"/>
            <a:ext cx="3042479" cy="1276810"/>
          </a:xfrm>
          <a:prstGeom prst="rect">
            <a:avLst/>
          </a:prstGeom>
        </p:spPr>
      </p:pic>
      <p:pic>
        <p:nvPicPr>
          <p:cNvPr id="30" name="Picture 29"/>
          <p:cNvPicPr>
            <a:picLocks noChangeAspect="1"/>
          </p:cNvPicPr>
          <p:nvPr/>
        </p:nvPicPr>
        <p:blipFill rotWithShape="1">
          <a:blip r:embed="rId8" cstate="print">
            <a:extLst>
              <a:ext uri="{28A0092B-C50C-407E-A947-70E740481C1C}">
                <a14:useLocalDpi xmlns:a14="http://schemas.microsoft.com/office/drawing/2010/main" val="0"/>
              </a:ext>
            </a:extLst>
          </a:blip>
          <a:srcRect b="3505"/>
          <a:stretch/>
        </p:blipFill>
        <p:spPr>
          <a:xfrm>
            <a:off x="8036708" y="1584637"/>
            <a:ext cx="3527035" cy="23391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0916" y="2404941"/>
            <a:ext cx="3527033" cy="23531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2" name="Picture 31"/>
          <p:cNvPicPr>
            <a:picLocks noChangeAspect="1"/>
          </p:cNvPicPr>
          <p:nvPr/>
        </p:nvPicPr>
        <p:blipFill rotWithShape="1">
          <a:blip r:embed="rId10" cstate="print">
            <a:extLst>
              <a:ext uri="{28A0092B-C50C-407E-A947-70E740481C1C}">
                <a14:useLocalDpi xmlns:a14="http://schemas.microsoft.com/office/drawing/2010/main" val="0"/>
              </a:ext>
            </a:extLst>
          </a:blip>
          <a:srcRect b="5173"/>
          <a:stretch/>
        </p:blipFill>
        <p:spPr>
          <a:xfrm>
            <a:off x="622350" y="1652846"/>
            <a:ext cx="3527033" cy="23531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3" name="矩形 12"/>
          <p:cNvSpPr/>
          <p:nvPr/>
        </p:nvSpPr>
        <p:spPr>
          <a:xfrm>
            <a:off x="528646" y="4941860"/>
            <a:ext cx="11035097" cy="1200329"/>
          </a:xfrm>
          <a:prstGeom prst="rect">
            <a:avLst/>
          </a:prstGeom>
        </p:spPr>
        <p:txBody>
          <a:bodyPr wrap="square">
            <a:spAutoFit/>
          </a:bodyPr>
          <a:lstStyle/>
          <a:p>
            <a:pPr algn="ctr">
              <a:spcBef>
                <a:spcPts val="600"/>
              </a:spcBef>
              <a:spcAft>
                <a:spcPts val="600"/>
              </a:spcAft>
            </a:pPr>
            <a:r>
              <a:rPr lang="en-US" altLang="zh-CN" sz="3600" noProof="1">
                <a:solidFill>
                  <a:srgbClr val="002060"/>
                </a:solidFill>
                <a:latin typeface="UTM Avo" panose="02040603050506020204" pitchFamily="18" charset="0"/>
                <a:ea typeface="inpin heiti" charset="-122"/>
                <a:sym typeface="Arial" panose="020B0604020202020204"/>
              </a:rPr>
              <a:t>Em có nhận xét gì về trang phục của các dân tộc ở Hoàng Liên Sơn?</a:t>
            </a:r>
          </a:p>
        </p:txBody>
      </p:sp>
      <p:sp>
        <p:nvSpPr>
          <p:cNvPr id="34" name="矩形 12"/>
          <p:cNvSpPr/>
          <p:nvPr/>
        </p:nvSpPr>
        <p:spPr>
          <a:xfrm>
            <a:off x="313184" y="4941860"/>
            <a:ext cx="11035097" cy="1200329"/>
          </a:xfrm>
          <a:prstGeom prst="rect">
            <a:avLst/>
          </a:prstGeom>
        </p:spPr>
        <p:txBody>
          <a:bodyPr wrap="square">
            <a:spAutoFit/>
          </a:bodyPr>
          <a:lstStyle/>
          <a:p>
            <a:pPr algn="ctr">
              <a:spcBef>
                <a:spcPts val="600"/>
              </a:spcBef>
              <a:spcAft>
                <a:spcPts val="600"/>
              </a:spcAft>
            </a:pPr>
            <a:r>
              <a:rPr lang="en-US" altLang="zh-CN" sz="3600" noProof="1">
                <a:solidFill>
                  <a:srgbClr val="002060"/>
                </a:solidFill>
                <a:latin typeface="UTM Avo" panose="02040603050506020204" pitchFamily="18" charset="0"/>
                <a:ea typeface="inpin heiti" charset="-122"/>
                <a:sym typeface="Arial" panose="020B0604020202020204"/>
              </a:rPr>
              <a:t>Trang phục được may, thêu trang trí rất công phu và có màu sắc sặc sỡ.</a:t>
            </a:r>
          </a:p>
        </p:txBody>
      </p:sp>
      <p:pic>
        <p:nvPicPr>
          <p:cNvPr id="35" name="图片 42"/>
          <p:cNvPicPr>
            <a:picLocks noChangeAspect="1"/>
          </p:cNvPicPr>
          <p:nvPr/>
        </p:nvPicPr>
        <p:blipFill>
          <a:blip r:embed="rId11" cstate="screen">
            <a:duotone>
              <a:schemeClr val="accent2">
                <a:shade val="45000"/>
                <a:satMod val="135000"/>
              </a:schemeClr>
              <a:prstClr val="white"/>
            </a:duotone>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864975" y="786678"/>
            <a:ext cx="1307154" cy="1221799"/>
          </a:xfrm>
          <a:prstGeom prst="rect">
            <a:avLst/>
          </a:prstGeom>
        </p:spPr>
      </p:pic>
      <p:pic>
        <p:nvPicPr>
          <p:cNvPr id="36" name="图片 43"/>
          <p:cNvPicPr>
            <a:picLocks noChangeAspect="1"/>
          </p:cNvPicPr>
          <p:nvPr/>
        </p:nvPicPr>
        <p:blipFill>
          <a:blip r:embed="rId11" cstate="screen">
            <a:duotone>
              <a:schemeClr val="accent2">
                <a:shade val="45000"/>
                <a:satMod val="135000"/>
              </a:schemeClr>
              <a:prstClr val="white"/>
            </a:duotone>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907" y="4035113"/>
            <a:ext cx="1120946" cy="1047750"/>
          </a:xfrm>
          <a:prstGeom prst="rect">
            <a:avLst/>
          </a:prstGeom>
        </p:spPr>
      </p:pic>
      <p:pic>
        <p:nvPicPr>
          <p:cNvPr id="37" name="图片 44"/>
          <p:cNvPicPr>
            <a:picLocks noChangeAspect="1"/>
          </p:cNvPicPr>
          <p:nvPr/>
        </p:nvPicPr>
        <p:blipFill>
          <a:blip r:embed="rId11" cstate="screen">
            <a:duotone>
              <a:schemeClr val="accent2">
                <a:shade val="45000"/>
                <a:satMod val="135000"/>
              </a:schemeClr>
              <a:prstClr val="white"/>
            </a:duotone>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892536" y="1016786"/>
            <a:ext cx="1583697" cy="1480284"/>
          </a:xfrm>
          <a:prstGeom prst="rect">
            <a:avLst/>
          </a:prstGeom>
        </p:spPr>
      </p:pic>
      <p:pic>
        <p:nvPicPr>
          <p:cNvPr id="38" name="图片 45"/>
          <p:cNvPicPr>
            <a:picLocks noChangeAspect="1"/>
          </p:cNvPicPr>
          <p:nvPr/>
        </p:nvPicPr>
        <p:blipFill>
          <a:blip r:embed="rId11" cstate="screen">
            <a:duotone>
              <a:schemeClr val="accent2">
                <a:shade val="45000"/>
                <a:satMod val="135000"/>
              </a:schemeClr>
              <a:prstClr val="white"/>
            </a:duotone>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480728" y="2619558"/>
            <a:ext cx="1120946" cy="1047750"/>
          </a:xfrm>
          <a:prstGeom prst="rect">
            <a:avLst/>
          </a:prstGeom>
        </p:spPr>
      </p:pic>
      <p:pic>
        <p:nvPicPr>
          <p:cNvPr id="39" name="图片 44"/>
          <p:cNvPicPr>
            <a:picLocks noChangeAspect="1"/>
          </p:cNvPicPr>
          <p:nvPr/>
        </p:nvPicPr>
        <p:blipFill>
          <a:blip r:embed="rId11" cstate="screen">
            <a:duotone>
              <a:schemeClr val="accent2">
                <a:shade val="45000"/>
                <a:satMod val="135000"/>
              </a:schemeClr>
              <a:prstClr val="white"/>
            </a:duotone>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611348" y="3782832"/>
            <a:ext cx="1120946" cy="10477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1500"/>
                            </p:stCondLst>
                            <p:childTnLst>
                              <p:par>
                                <p:cTn id="21" presetID="16" presetClass="entr" presetSubtype="21"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par>
                          <p:cTn id="24" fill="hold">
                            <p:stCondLst>
                              <p:cond delay="2000"/>
                            </p:stCondLst>
                            <p:childTnLst>
                              <p:par>
                                <p:cTn id="25" presetID="16" presetClass="entr" presetSubtype="37"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outVertical)">
                                      <p:cBhvr>
                                        <p:cTn id="27" dur="500"/>
                                        <p:tgtEl>
                                          <p:spTgt spid="31"/>
                                        </p:tgtEl>
                                      </p:cBhvr>
                                    </p:animEffect>
                                  </p:childTnLst>
                                </p:cTn>
                              </p:par>
                            </p:childTnLst>
                          </p:cTn>
                        </p:par>
                        <p:par>
                          <p:cTn id="28" fill="hold">
                            <p:stCondLst>
                              <p:cond delay="2500"/>
                            </p:stCondLst>
                            <p:childTnLst>
                              <p:par>
                                <p:cTn id="29" presetID="16" presetClass="entr" presetSubtype="21"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p:cTn id="35" dur="500" fill="hold"/>
                                        <p:tgtEl>
                                          <p:spTgt spid="35"/>
                                        </p:tgtEl>
                                        <p:attrNameLst>
                                          <p:attrName>ppt_w</p:attrName>
                                        </p:attrNameLst>
                                      </p:cBhvr>
                                      <p:tavLst>
                                        <p:tav tm="0">
                                          <p:val>
                                            <p:fltVal val="0"/>
                                          </p:val>
                                        </p:tav>
                                        <p:tav tm="100000">
                                          <p:val>
                                            <p:strVal val="#ppt_w"/>
                                          </p:val>
                                        </p:tav>
                                      </p:tavLst>
                                    </p:anim>
                                    <p:anim calcmode="lin" valueType="num">
                                      <p:cBhvr>
                                        <p:cTn id="36" dur="500" fill="hold"/>
                                        <p:tgtEl>
                                          <p:spTgt spid="35"/>
                                        </p:tgtEl>
                                        <p:attrNameLst>
                                          <p:attrName>ppt_h</p:attrName>
                                        </p:attrNameLst>
                                      </p:cBhvr>
                                      <p:tavLst>
                                        <p:tav tm="0">
                                          <p:val>
                                            <p:fltVal val="0"/>
                                          </p:val>
                                        </p:tav>
                                        <p:tav tm="100000">
                                          <p:val>
                                            <p:strVal val="#ppt_h"/>
                                          </p:val>
                                        </p:tav>
                                      </p:tavLst>
                                    </p:anim>
                                    <p:animEffect transition="in" filter="fade">
                                      <p:cBhvr>
                                        <p:cTn id="37" dur="500"/>
                                        <p:tgtEl>
                                          <p:spTgt spid="35"/>
                                        </p:tgtEl>
                                      </p:cBhvr>
                                    </p:animEffect>
                                  </p:childTnLst>
                                </p:cTn>
                              </p:par>
                            </p:childTnLst>
                          </p:cTn>
                        </p:par>
                        <p:par>
                          <p:cTn id="38" fill="hold">
                            <p:stCondLst>
                              <p:cond delay="3500"/>
                            </p:stCondLst>
                            <p:childTnLst>
                              <p:par>
                                <p:cTn id="39" presetID="53" presetClass="entr" presetSubtype="16" fill="hold" nodeType="after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p:cTn id="41" dur="500" fill="hold"/>
                                        <p:tgtEl>
                                          <p:spTgt spid="36"/>
                                        </p:tgtEl>
                                        <p:attrNameLst>
                                          <p:attrName>ppt_w</p:attrName>
                                        </p:attrNameLst>
                                      </p:cBhvr>
                                      <p:tavLst>
                                        <p:tav tm="0">
                                          <p:val>
                                            <p:fltVal val="0"/>
                                          </p:val>
                                        </p:tav>
                                        <p:tav tm="100000">
                                          <p:val>
                                            <p:strVal val="#ppt_w"/>
                                          </p:val>
                                        </p:tav>
                                      </p:tavLst>
                                    </p:anim>
                                    <p:anim calcmode="lin" valueType="num">
                                      <p:cBhvr>
                                        <p:cTn id="42" dur="500" fill="hold"/>
                                        <p:tgtEl>
                                          <p:spTgt spid="36"/>
                                        </p:tgtEl>
                                        <p:attrNameLst>
                                          <p:attrName>ppt_h</p:attrName>
                                        </p:attrNameLst>
                                      </p:cBhvr>
                                      <p:tavLst>
                                        <p:tav tm="0">
                                          <p:val>
                                            <p:fltVal val="0"/>
                                          </p:val>
                                        </p:tav>
                                        <p:tav tm="100000">
                                          <p:val>
                                            <p:strVal val="#ppt_h"/>
                                          </p:val>
                                        </p:tav>
                                      </p:tavLst>
                                    </p:anim>
                                    <p:animEffect transition="in" filter="fade">
                                      <p:cBhvr>
                                        <p:cTn id="43" dur="500"/>
                                        <p:tgtEl>
                                          <p:spTgt spid="36"/>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animEffect transition="in" filter="fade">
                                      <p:cBhvr>
                                        <p:cTn id="49" dur="500"/>
                                        <p:tgtEl>
                                          <p:spTgt spid="38"/>
                                        </p:tgtEl>
                                      </p:cBhvr>
                                    </p:animEffect>
                                  </p:childTnLst>
                                </p:cTn>
                              </p:par>
                            </p:childTnLst>
                          </p:cTn>
                        </p:par>
                        <p:par>
                          <p:cTn id="50" fill="hold">
                            <p:stCondLst>
                              <p:cond delay="4500"/>
                            </p:stCondLst>
                            <p:childTnLst>
                              <p:par>
                                <p:cTn id="51" presetID="53" presetClass="entr" presetSubtype="16" fill="hold" nodeType="afterEffect">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cBhvr>
                                        <p:cTn id="53" dur="500" fill="hold"/>
                                        <p:tgtEl>
                                          <p:spTgt spid="37"/>
                                        </p:tgtEl>
                                        <p:attrNameLst>
                                          <p:attrName>ppt_w</p:attrName>
                                        </p:attrNameLst>
                                      </p:cBhvr>
                                      <p:tavLst>
                                        <p:tav tm="0">
                                          <p:val>
                                            <p:fltVal val="0"/>
                                          </p:val>
                                        </p:tav>
                                        <p:tav tm="100000">
                                          <p:val>
                                            <p:strVal val="#ppt_w"/>
                                          </p:val>
                                        </p:tav>
                                      </p:tavLst>
                                    </p:anim>
                                    <p:anim calcmode="lin" valueType="num">
                                      <p:cBhvr>
                                        <p:cTn id="54" dur="500" fill="hold"/>
                                        <p:tgtEl>
                                          <p:spTgt spid="37"/>
                                        </p:tgtEl>
                                        <p:attrNameLst>
                                          <p:attrName>ppt_h</p:attrName>
                                        </p:attrNameLst>
                                      </p:cBhvr>
                                      <p:tavLst>
                                        <p:tav tm="0">
                                          <p:val>
                                            <p:fltVal val="0"/>
                                          </p:val>
                                        </p:tav>
                                        <p:tav tm="100000">
                                          <p:val>
                                            <p:strVal val="#ppt_h"/>
                                          </p:val>
                                        </p:tav>
                                      </p:tavLst>
                                    </p:anim>
                                    <p:animEffect transition="in" filter="fade">
                                      <p:cBhvr>
                                        <p:cTn id="55" dur="500"/>
                                        <p:tgtEl>
                                          <p:spTgt spid="37"/>
                                        </p:tgtEl>
                                      </p:cBhvr>
                                    </p:animEffect>
                                  </p:childTnLst>
                                </p:cTn>
                              </p:par>
                            </p:childTnLst>
                          </p:cTn>
                        </p:par>
                        <p:par>
                          <p:cTn id="56" fill="hold">
                            <p:stCondLst>
                              <p:cond delay="5000"/>
                            </p:stCondLst>
                            <p:childTnLst>
                              <p:par>
                                <p:cTn id="57" presetID="53" presetClass="entr" presetSubtype="16" fill="hold" nodeType="afterEffect">
                                  <p:stCondLst>
                                    <p:cond delay="0"/>
                                  </p:stCondLst>
                                  <p:childTnLst>
                                    <p:set>
                                      <p:cBhvr>
                                        <p:cTn id="58" dur="1" fill="hold">
                                          <p:stCondLst>
                                            <p:cond delay="0"/>
                                          </p:stCondLst>
                                        </p:cTn>
                                        <p:tgtEl>
                                          <p:spTgt spid="39"/>
                                        </p:tgtEl>
                                        <p:attrNameLst>
                                          <p:attrName>style.visibility</p:attrName>
                                        </p:attrNameLst>
                                      </p:cBhvr>
                                      <p:to>
                                        <p:strVal val="visible"/>
                                      </p:to>
                                    </p:set>
                                    <p:anim calcmode="lin" valueType="num">
                                      <p:cBhvr>
                                        <p:cTn id="59" dur="500" fill="hold"/>
                                        <p:tgtEl>
                                          <p:spTgt spid="39"/>
                                        </p:tgtEl>
                                        <p:attrNameLst>
                                          <p:attrName>ppt_w</p:attrName>
                                        </p:attrNameLst>
                                      </p:cBhvr>
                                      <p:tavLst>
                                        <p:tav tm="0">
                                          <p:val>
                                            <p:fltVal val="0"/>
                                          </p:val>
                                        </p:tav>
                                        <p:tav tm="100000">
                                          <p:val>
                                            <p:strVal val="#ppt_w"/>
                                          </p:val>
                                        </p:tav>
                                      </p:tavLst>
                                    </p:anim>
                                    <p:anim calcmode="lin" valueType="num">
                                      <p:cBhvr>
                                        <p:cTn id="60" dur="500" fill="hold"/>
                                        <p:tgtEl>
                                          <p:spTgt spid="39"/>
                                        </p:tgtEl>
                                        <p:attrNameLst>
                                          <p:attrName>ppt_h</p:attrName>
                                        </p:attrNameLst>
                                      </p:cBhvr>
                                      <p:tavLst>
                                        <p:tav tm="0">
                                          <p:val>
                                            <p:fltVal val="0"/>
                                          </p:val>
                                        </p:tav>
                                        <p:tav tm="100000">
                                          <p:val>
                                            <p:strVal val="#ppt_h"/>
                                          </p:val>
                                        </p:tav>
                                      </p:tavLst>
                                    </p:anim>
                                    <p:animEffect transition="in" filter="fade">
                                      <p:cBhvr>
                                        <p:cTn id="61" dur="500"/>
                                        <p:tgtEl>
                                          <p:spTgt spid="39"/>
                                        </p:tgtEl>
                                      </p:cBhvr>
                                    </p:animEffect>
                                  </p:childTnLst>
                                </p:cTn>
                              </p:par>
                            </p:childTnLst>
                          </p:cTn>
                        </p:par>
                        <p:par>
                          <p:cTn id="62" fill="hold">
                            <p:stCondLst>
                              <p:cond delay="5500"/>
                            </p:stCondLst>
                            <p:childTnLst>
                              <p:par>
                                <p:cTn id="63" presetID="22" presetClass="entr" presetSubtype="4" fill="hold" grpId="0"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down)">
                                      <p:cBhvr>
                                        <p:cTn id="65" dur="5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33"/>
                                        </p:tgtEl>
                                        <p:attrNameLst>
                                          <p:attrName>style.visibility</p:attrName>
                                        </p:attrNameLst>
                                      </p:cBhvr>
                                      <p:to>
                                        <p:strVal val="hidden"/>
                                      </p:to>
                                    </p:set>
                                  </p:childTnLst>
                                </p:cTn>
                              </p:par>
                            </p:childTnLst>
                          </p:cTn>
                        </p:par>
                        <p:par>
                          <p:cTn id="70" fill="hold">
                            <p:stCondLst>
                              <p:cond delay="0"/>
                            </p:stCondLst>
                            <p:childTnLst>
                              <p:par>
                                <p:cTn id="71" presetID="22" presetClass="entr" presetSubtype="4" fill="hold" grpId="0" nodeType="after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wipe(down)">
                                      <p:cBhvr>
                                        <p:cTn id="7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stretch>
            <a:fillRect/>
          </a:stretch>
        </p:blipFill>
        <p:spPr>
          <a:xfrm>
            <a:off x="0" y="0"/>
            <a:ext cx="12192000" cy="6858000"/>
          </a:xfrm>
          <a:prstGeom prst="rect">
            <a:avLst/>
          </a:prstGeom>
        </p:spPr>
      </p:pic>
      <p:pic>
        <p:nvPicPr>
          <p:cNvPr id="17" name="图片 1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22277" y="723057"/>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8">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16" name="图片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12" name="矩形 23"/>
          <p:cNvSpPr>
            <a:spLocks noChangeArrowheads="1"/>
          </p:cNvSpPr>
          <p:nvPr/>
        </p:nvSpPr>
        <p:spPr bwMode="auto">
          <a:xfrm>
            <a:off x="3700651" y="1682494"/>
            <a:ext cx="7817628" cy="120032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b="1" dirty="0" err="1">
                <a:solidFill>
                  <a:srgbClr val="002060"/>
                </a:solidFill>
                <a:latin typeface="UTM Avo" panose="02040603050506020204" pitchFamily="18" charset="0"/>
                <a:ea typeface="inpin heiti" charset="-122"/>
                <a:cs typeface="inpin heiti" charset="-122"/>
              </a:rPr>
              <a:t>Lễ</a:t>
            </a:r>
            <a:r>
              <a:rPr lang="en-US" altLang="zh-CN" sz="3600" b="1" dirty="0">
                <a:solidFill>
                  <a:srgbClr val="002060"/>
                </a:solidFill>
                <a:latin typeface="UTM Avo" panose="02040603050506020204" pitchFamily="18" charset="0"/>
                <a:ea typeface="inpin heiti" charset="-122"/>
                <a:cs typeface="inpin heiti" charset="-122"/>
              </a:rPr>
              <a:t> </a:t>
            </a:r>
            <a:r>
              <a:rPr lang="en-US" altLang="zh-CN" sz="3600" b="1" dirty="0" err="1">
                <a:solidFill>
                  <a:srgbClr val="002060"/>
                </a:solidFill>
                <a:latin typeface="UTM Avo" panose="02040603050506020204" pitchFamily="18" charset="0"/>
                <a:ea typeface="inpin heiti" charset="-122"/>
                <a:cs typeface="inpin heiti" charset="-122"/>
              </a:rPr>
              <a:t>hội</a:t>
            </a:r>
            <a:r>
              <a:rPr lang="en-US" altLang="zh-CN" sz="3600" b="1" dirty="0">
                <a:solidFill>
                  <a:srgbClr val="002060"/>
                </a:solidFill>
                <a:latin typeface="UTM Avo" panose="02040603050506020204" pitchFamily="18" charset="0"/>
                <a:ea typeface="inpin heiti" charset="-122"/>
                <a:cs typeface="inpin heiti" charset="-122"/>
              </a:rPr>
              <a:t> ở </a:t>
            </a:r>
            <a:r>
              <a:rPr lang="en-US" altLang="zh-CN" sz="3600" b="1" dirty="0" err="1">
                <a:solidFill>
                  <a:srgbClr val="002060"/>
                </a:solidFill>
                <a:latin typeface="UTM Avo" panose="02040603050506020204" pitchFamily="18" charset="0"/>
                <a:ea typeface="inpin heiti" charset="-122"/>
                <a:cs typeface="inpin heiti" charset="-122"/>
              </a:rPr>
              <a:t>Hoàng</a:t>
            </a:r>
            <a:r>
              <a:rPr lang="en-US" altLang="zh-CN" sz="3600" b="1" dirty="0">
                <a:solidFill>
                  <a:srgbClr val="002060"/>
                </a:solidFill>
                <a:latin typeface="UTM Avo" panose="02040603050506020204" pitchFamily="18" charset="0"/>
                <a:ea typeface="inpin heiti" charset="-122"/>
                <a:cs typeface="inpin heiti" charset="-122"/>
              </a:rPr>
              <a:t> </a:t>
            </a:r>
            <a:r>
              <a:rPr lang="en-US" altLang="zh-CN" sz="3600" b="1" dirty="0" err="1">
                <a:solidFill>
                  <a:srgbClr val="002060"/>
                </a:solidFill>
                <a:latin typeface="UTM Avo" panose="02040603050506020204" pitchFamily="18" charset="0"/>
                <a:ea typeface="inpin heiti" charset="-122"/>
                <a:cs typeface="inpin heiti" charset="-122"/>
              </a:rPr>
              <a:t>Liên</a:t>
            </a:r>
            <a:r>
              <a:rPr lang="en-US" altLang="zh-CN" sz="3600" b="1" dirty="0">
                <a:solidFill>
                  <a:srgbClr val="002060"/>
                </a:solidFill>
                <a:latin typeface="UTM Avo" panose="02040603050506020204" pitchFamily="18" charset="0"/>
                <a:ea typeface="inpin heiti" charset="-122"/>
                <a:cs typeface="inpin heiti" charset="-122"/>
              </a:rPr>
              <a:t> </a:t>
            </a:r>
            <a:r>
              <a:rPr lang="en-US" altLang="zh-CN" sz="3600" b="1" dirty="0" err="1">
                <a:solidFill>
                  <a:srgbClr val="002060"/>
                </a:solidFill>
                <a:latin typeface="UTM Avo" panose="02040603050506020204" pitchFamily="18" charset="0"/>
                <a:ea typeface="inpin heiti" charset="-122"/>
                <a:cs typeface="inpin heiti" charset="-122"/>
              </a:rPr>
              <a:t>Sơn</a:t>
            </a:r>
            <a:r>
              <a:rPr lang="en-US" altLang="zh-CN" sz="3600" b="1" dirty="0">
                <a:solidFill>
                  <a:srgbClr val="002060"/>
                </a:solidFill>
                <a:latin typeface="UTM Avo" panose="02040603050506020204" pitchFamily="18" charset="0"/>
                <a:ea typeface="inpin heiti" charset="-122"/>
                <a:cs typeface="inpin heiti" charset="-122"/>
              </a:rPr>
              <a:t> </a:t>
            </a:r>
            <a:r>
              <a:rPr lang="en-US" altLang="zh-CN" sz="3600" b="1" dirty="0" err="1">
                <a:solidFill>
                  <a:srgbClr val="002060"/>
                </a:solidFill>
                <a:latin typeface="UTM Avo" panose="02040603050506020204" pitchFamily="18" charset="0"/>
                <a:ea typeface="inpin heiti" charset="-122"/>
                <a:cs typeface="inpin heiti" charset="-122"/>
              </a:rPr>
              <a:t>thường</a:t>
            </a:r>
            <a:r>
              <a:rPr lang="en-US" altLang="zh-CN" sz="3600" b="1" dirty="0">
                <a:solidFill>
                  <a:srgbClr val="002060"/>
                </a:solidFill>
                <a:latin typeface="UTM Avo" panose="02040603050506020204" pitchFamily="18" charset="0"/>
                <a:ea typeface="inpin heiti" charset="-122"/>
                <a:cs typeface="inpin heiti" charset="-122"/>
              </a:rPr>
              <a:t> </a:t>
            </a:r>
            <a:r>
              <a:rPr lang="en-US" altLang="zh-CN" sz="3600" b="1" dirty="0" err="1">
                <a:solidFill>
                  <a:srgbClr val="002060"/>
                </a:solidFill>
                <a:latin typeface="UTM Avo" panose="02040603050506020204" pitchFamily="18" charset="0"/>
                <a:ea typeface="inpin heiti" charset="-122"/>
                <a:cs typeface="inpin heiti" charset="-122"/>
              </a:rPr>
              <a:t>tổ</a:t>
            </a:r>
            <a:r>
              <a:rPr lang="en-US" altLang="zh-CN" sz="3600" b="1" dirty="0">
                <a:solidFill>
                  <a:srgbClr val="002060"/>
                </a:solidFill>
                <a:latin typeface="UTM Avo" panose="02040603050506020204" pitchFamily="18" charset="0"/>
                <a:ea typeface="inpin heiti" charset="-122"/>
                <a:cs typeface="inpin heiti" charset="-122"/>
              </a:rPr>
              <a:t> </a:t>
            </a:r>
            <a:r>
              <a:rPr lang="en-US" altLang="zh-CN" sz="3600" b="1" dirty="0" err="1">
                <a:solidFill>
                  <a:srgbClr val="002060"/>
                </a:solidFill>
                <a:latin typeface="UTM Avo" panose="02040603050506020204" pitchFamily="18" charset="0"/>
                <a:ea typeface="inpin heiti" charset="-122"/>
                <a:cs typeface="inpin heiti" charset="-122"/>
              </a:rPr>
              <a:t>chức</a:t>
            </a:r>
            <a:r>
              <a:rPr lang="en-US" altLang="zh-CN" sz="3600" b="1" dirty="0">
                <a:solidFill>
                  <a:srgbClr val="002060"/>
                </a:solidFill>
                <a:latin typeface="UTM Avo" panose="02040603050506020204" pitchFamily="18" charset="0"/>
                <a:ea typeface="inpin heiti" charset="-122"/>
                <a:cs typeface="inpin heiti" charset="-122"/>
              </a:rPr>
              <a:t> </a:t>
            </a:r>
            <a:r>
              <a:rPr lang="en-US" altLang="zh-CN" sz="3600" b="1" dirty="0" err="1">
                <a:solidFill>
                  <a:srgbClr val="002060"/>
                </a:solidFill>
                <a:latin typeface="UTM Avo" panose="02040603050506020204" pitchFamily="18" charset="0"/>
                <a:ea typeface="inpin heiti" charset="-122"/>
                <a:cs typeface="inpin heiti" charset="-122"/>
              </a:rPr>
              <a:t>vào</a:t>
            </a:r>
            <a:r>
              <a:rPr lang="en-US" altLang="zh-CN" sz="3600" b="1" dirty="0">
                <a:solidFill>
                  <a:srgbClr val="002060"/>
                </a:solidFill>
                <a:latin typeface="UTM Avo" panose="02040603050506020204" pitchFamily="18" charset="0"/>
                <a:ea typeface="inpin heiti" charset="-122"/>
                <a:cs typeface="inpin heiti" charset="-122"/>
              </a:rPr>
              <a:t> </a:t>
            </a:r>
            <a:r>
              <a:rPr lang="en-US" altLang="zh-CN" sz="3600" b="1" dirty="0" err="1">
                <a:solidFill>
                  <a:srgbClr val="002060"/>
                </a:solidFill>
                <a:latin typeface="UTM Avo" panose="02040603050506020204" pitchFamily="18" charset="0"/>
                <a:ea typeface="inpin heiti" charset="-122"/>
                <a:cs typeface="inpin heiti" charset="-122"/>
              </a:rPr>
              <a:t>thời</a:t>
            </a:r>
            <a:r>
              <a:rPr lang="en-US" altLang="zh-CN" sz="3600" b="1" dirty="0">
                <a:solidFill>
                  <a:srgbClr val="002060"/>
                </a:solidFill>
                <a:latin typeface="UTM Avo" panose="02040603050506020204" pitchFamily="18" charset="0"/>
                <a:ea typeface="inpin heiti" charset="-122"/>
                <a:cs typeface="inpin heiti" charset="-122"/>
              </a:rPr>
              <a:t> </a:t>
            </a:r>
            <a:r>
              <a:rPr lang="en-US" altLang="zh-CN" sz="3600" b="1" dirty="0" err="1">
                <a:solidFill>
                  <a:srgbClr val="002060"/>
                </a:solidFill>
                <a:latin typeface="UTM Avo" panose="02040603050506020204" pitchFamily="18" charset="0"/>
                <a:ea typeface="inpin heiti" charset="-122"/>
                <a:cs typeface="inpin heiti" charset="-122"/>
              </a:rPr>
              <a:t>gian</a:t>
            </a:r>
            <a:r>
              <a:rPr lang="en-US" altLang="zh-CN" sz="3600" b="1" dirty="0">
                <a:solidFill>
                  <a:srgbClr val="002060"/>
                </a:solidFill>
                <a:latin typeface="UTM Avo" panose="02040603050506020204" pitchFamily="18" charset="0"/>
                <a:ea typeface="inpin heiti" charset="-122"/>
                <a:cs typeface="inpin heiti" charset="-122"/>
              </a:rPr>
              <a:t> </a:t>
            </a:r>
            <a:r>
              <a:rPr lang="en-US" altLang="zh-CN" sz="3600" b="1" dirty="0" err="1">
                <a:solidFill>
                  <a:srgbClr val="002060"/>
                </a:solidFill>
                <a:latin typeface="UTM Avo" panose="02040603050506020204" pitchFamily="18" charset="0"/>
                <a:ea typeface="inpin heiti" charset="-122"/>
                <a:cs typeface="inpin heiti" charset="-122"/>
              </a:rPr>
              <a:t>nào</a:t>
            </a:r>
            <a:r>
              <a:rPr lang="en-US" altLang="zh-CN" sz="3600" b="1" dirty="0">
                <a:solidFill>
                  <a:srgbClr val="002060"/>
                </a:solidFill>
                <a:latin typeface="UTM Avo" panose="02040603050506020204" pitchFamily="18" charset="0"/>
                <a:ea typeface="inpin heiti" charset="-122"/>
                <a:cs typeface="inpin heiti" charset="-122"/>
              </a:rPr>
              <a:t>?</a:t>
            </a:r>
            <a:endParaRPr kumimoji="0" lang="zh-CN" altLang="en-US" sz="3600" b="1" u="none" strike="noStrike" kern="1200" cap="none" spc="0" normalizeH="0" baseline="0" noProof="0" dirty="0">
              <a:ln>
                <a:noFill/>
              </a:ln>
              <a:solidFill>
                <a:srgbClr val="002060"/>
              </a:solidFill>
              <a:effectLst/>
              <a:uLnTx/>
              <a:uFillTx/>
              <a:latin typeface="UTM Avo" panose="02040603050506020204" pitchFamily="18" charset="0"/>
              <a:ea typeface="inpin heiti" charset="-122"/>
              <a:cs typeface="inpin heiti" charset="-122"/>
            </a:endParaRPr>
          </a:p>
        </p:txBody>
      </p:sp>
      <p:pic>
        <p:nvPicPr>
          <p:cNvPr id="23" name="图片 22">
            <a:extLst>
              <a:ext uri="{FF2B5EF4-FFF2-40B4-BE49-F238E27FC236}">
                <a16:creationId xmlns="" xmlns:a16="http://schemas.microsoft.com/office/drawing/2014/main" id="{EEE721E2-D490-4454-91F0-30BF14AB571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33095" y="1747550"/>
            <a:ext cx="4358421" cy="4358421"/>
          </a:xfrm>
          <a:prstGeom prst="rect">
            <a:avLst/>
          </a:prstGeom>
        </p:spPr>
      </p:pic>
      <p:sp>
        <p:nvSpPr>
          <p:cNvPr id="18" name="Oval 52"/>
          <p:cNvSpPr>
            <a:spLocks noChangeArrowheads="1"/>
          </p:cNvSpPr>
          <p:nvPr/>
        </p:nvSpPr>
        <p:spPr bwMode="auto">
          <a:xfrm>
            <a:off x="4512079" y="5275987"/>
            <a:ext cx="579437" cy="579617"/>
          </a:xfrm>
          <a:prstGeom prst="ellipse">
            <a:avLst/>
          </a:prstGeom>
          <a:solidFill>
            <a:srgbClr val="F9BD2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u="none" strike="noStrike" kern="1200" cap="none" spc="0" normalizeH="0" baseline="0" noProof="0" dirty="0">
              <a:ln>
                <a:noFill/>
              </a:ln>
              <a:solidFill>
                <a:prstClr val="black"/>
              </a:solidFill>
              <a:effectLst/>
              <a:uLnTx/>
              <a:uFillTx/>
              <a:latin typeface="inpin heiti" charset="-122"/>
              <a:ea typeface="inpin heiti" charset="-122"/>
              <a:cs typeface="inpin heiti" charset="-122"/>
            </a:endParaRPr>
          </a:p>
        </p:txBody>
      </p:sp>
      <p:grpSp>
        <p:nvGrpSpPr>
          <p:cNvPr id="8" name="Group 7"/>
          <p:cNvGrpSpPr/>
          <p:nvPr/>
        </p:nvGrpSpPr>
        <p:grpSpPr>
          <a:xfrm>
            <a:off x="4390476" y="3042157"/>
            <a:ext cx="822641" cy="646331"/>
            <a:chOff x="4390476" y="3042157"/>
            <a:chExt cx="822641" cy="646331"/>
          </a:xfrm>
        </p:grpSpPr>
        <p:sp>
          <p:nvSpPr>
            <p:cNvPr id="20" name="Oval 54"/>
            <p:cNvSpPr>
              <a:spLocks noChangeArrowheads="1"/>
            </p:cNvSpPr>
            <p:nvPr/>
          </p:nvSpPr>
          <p:spPr bwMode="auto">
            <a:xfrm>
              <a:off x="4512078" y="3099066"/>
              <a:ext cx="579438" cy="579617"/>
            </a:xfrm>
            <a:prstGeom prst="ellipse">
              <a:avLst/>
            </a:prstGeom>
            <a:solidFill>
              <a:srgbClr val="F9BD2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Avo" panose="02040603050506020204" pitchFamily="18" charset="0"/>
                <a:ea typeface="inpin heiti" charset="-122"/>
                <a:cs typeface="inpin heiti" charset="-122"/>
              </a:endParaRPr>
            </a:p>
          </p:txBody>
        </p:sp>
        <p:sp>
          <p:nvSpPr>
            <p:cNvPr id="21" name="矩形 23"/>
            <p:cNvSpPr>
              <a:spLocks noChangeArrowheads="1"/>
            </p:cNvSpPr>
            <p:nvPr/>
          </p:nvSpPr>
          <p:spPr bwMode="auto">
            <a:xfrm>
              <a:off x="4390476" y="3042157"/>
              <a:ext cx="822641" cy="64633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b="1" noProof="0" dirty="0">
                  <a:solidFill>
                    <a:schemeClr val="bg1"/>
                  </a:solidFill>
                  <a:effectLst>
                    <a:outerShdw blurRad="38100" dist="38100" dir="2700000" algn="tl">
                      <a:srgbClr val="000000">
                        <a:alpha val="43137"/>
                      </a:srgbClr>
                    </a:outerShdw>
                  </a:effectLst>
                  <a:latin typeface="UTM Avo" panose="02040603050506020204" pitchFamily="18" charset="0"/>
                  <a:ea typeface="inpin heiti" charset="-122"/>
                  <a:cs typeface="inpin heiti" charset="-122"/>
                </a:rPr>
                <a:t>A</a:t>
              </a:r>
              <a:endParaRPr kumimoji="0" lang="zh-CN" altLang="en-US" sz="36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Avo" panose="02040603050506020204" pitchFamily="18" charset="0"/>
                <a:ea typeface="inpin heiti" charset="-122"/>
                <a:cs typeface="inpin heiti" charset="-122"/>
              </a:endParaRPr>
            </a:p>
          </p:txBody>
        </p:sp>
      </p:grpSp>
      <p:grpSp>
        <p:nvGrpSpPr>
          <p:cNvPr id="7" name="Group 6"/>
          <p:cNvGrpSpPr/>
          <p:nvPr/>
        </p:nvGrpSpPr>
        <p:grpSpPr>
          <a:xfrm>
            <a:off x="4390475" y="4157348"/>
            <a:ext cx="822641" cy="646331"/>
            <a:chOff x="4390475" y="4157348"/>
            <a:chExt cx="822641" cy="646331"/>
          </a:xfrm>
        </p:grpSpPr>
        <p:sp>
          <p:nvSpPr>
            <p:cNvPr id="19" name="Oval 53"/>
            <p:cNvSpPr>
              <a:spLocks noChangeArrowheads="1"/>
            </p:cNvSpPr>
            <p:nvPr/>
          </p:nvSpPr>
          <p:spPr bwMode="auto">
            <a:xfrm>
              <a:off x="4512078" y="4190182"/>
              <a:ext cx="579438" cy="579617"/>
            </a:xfrm>
            <a:prstGeom prst="ellipse">
              <a:avLst/>
            </a:prstGeom>
            <a:solidFill>
              <a:srgbClr val="A7DCF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u="none" strike="noStrike" kern="1200" cap="none" spc="0" normalizeH="0" baseline="0" noProof="0" dirty="0">
                <a:ln>
                  <a:noFill/>
                </a:ln>
                <a:solidFill>
                  <a:prstClr val="black"/>
                </a:solidFill>
                <a:effectLst/>
                <a:uLnTx/>
                <a:uFillTx/>
                <a:latin typeface="inpin heiti" charset="-122"/>
                <a:ea typeface="inpin heiti" charset="-122"/>
                <a:cs typeface="inpin heiti" charset="-122"/>
              </a:endParaRPr>
            </a:p>
          </p:txBody>
        </p:sp>
        <p:sp>
          <p:nvSpPr>
            <p:cNvPr id="22" name="矩形 23"/>
            <p:cNvSpPr>
              <a:spLocks noChangeArrowheads="1"/>
            </p:cNvSpPr>
            <p:nvPr/>
          </p:nvSpPr>
          <p:spPr bwMode="auto">
            <a:xfrm>
              <a:off x="4390475" y="4157348"/>
              <a:ext cx="822641" cy="64633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b="1" dirty="0">
                  <a:solidFill>
                    <a:schemeClr val="bg1"/>
                  </a:solidFill>
                  <a:effectLst>
                    <a:outerShdw blurRad="38100" dist="38100" dir="2700000" algn="tl">
                      <a:srgbClr val="000000">
                        <a:alpha val="43137"/>
                      </a:srgbClr>
                    </a:outerShdw>
                  </a:effectLst>
                  <a:latin typeface="UTM Avo" panose="02040603050506020204" pitchFamily="18" charset="0"/>
                  <a:ea typeface="inpin heiti" charset="-122"/>
                  <a:cs typeface="inpin heiti" charset="-122"/>
                </a:rPr>
                <a:t>B</a:t>
              </a:r>
              <a:endParaRPr kumimoji="0" lang="zh-CN" altLang="en-US" sz="36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Avo" panose="02040603050506020204" pitchFamily="18" charset="0"/>
                <a:ea typeface="inpin heiti" charset="-122"/>
                <a:cs typeface="inpin heiti" charset="-122"/>
              </a:endParaRPr>
            </a:p>
          </p:txBody>
        </p:sp>
      </p:grpSp>
      <p:sp>
        <p:nvSpPr>
          <p:cNvPr id="24" name="矩形 23"/>
          <p:cNvSpPr>
            <a:spLocks noChangeArrowheads="1"/>
          </p:cNvSpPr>
          <p:nvPr/>
        </p:nvSpPr>
        <p:spPr bwMode="auto">
          <a:xfrm>
            <a:off x="4390475" y="5219102"/>
            <a:ext cx="822641" cy="64633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b="1" dirty="0">
                <a:solidFill>
                  <a:schemeClr val="bg1"/>
                </a:solidFill>
                <a:effectLst>
                  <a:outerShdw blurRad="38100" dist="38100" dir="2700000" algn="tl">
                    <a:srgbClr val="000000">
                      <a:alpha val="43137"/>
                    </a:srgbClr>
                  </a:outerShdw>
                </a:effectLst>
                <a:latin typeface="UTM Avo" panose="02040603050506020204" pitchFamily="18" charset="0"/>
                <a:ea typeface="inpin heiti" charset="-122"/>
                <a:cs typeface="inpin heiti" charset="-122"/>
              </a:rPr>
              <a:t>C</a:t>
            </a:r>
            <a:endParaRPr kumimoji="0" lang="zh-CN" altLang="en-US" sz="36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Avo" panose="02040603050506020204" pitchFamily="18" charset="0"/>
              <a:ea typeface="inpin heiti" charset="-122"/>
              <a:cs typeface="inpin heiti" charset="-122"/>
            </a:endParaRPr>
          </a:p>
        </p:txBody>
      </p:sp>
      <p:sp>
        <p:nvSpPr>
          <p:cNvPr id="25" name="矩形 23"/>
          <p:cNvSpPr>
            <a:spLocks noChangeArrowheads="1"/>
          </p:cNvSpPr>
          <p:nvPr/>
        </p:nvSpPr>
        <p:spPr bwMode="auto">
          <a:xfrm>
            <a:off x="3237129" y="3043427"/>
            <a:ext cx="6610673" cy="64633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noProof="0" dirty="0" err="1">
                <a:solidFill>
                  <a:srgbClr val="002060"/>
                </a:solidFill>
                <a:latin typeface="UTM Avo" panose="02040603050506020204" pitchFamily="18" charset="0"/>
                <a:ea typeface="inpin heiti" charset="-122"/>
                <a:cs typeface="inpin heiti" charset="-122"/>
              </a:rPr>
              <a:t>Mùa</a:t>
            </a:r>
            <a:r>
              <a:rPr lang="en-US" altLang="zh-CN" sz="3600" noProof="0" dirty="0">
                <a:solidFill>
                  <a:srgbClr val="002060"/>
                </a:solidFill>
                <a:latin typeface="UTM Avo" panose="02040603050506020204" pitchFamily="18" charset="0"/>
                <a:ea typeface="inpin heiti" charset="-122"/>
                <a:cs typeface="inpin heiti" charset="-122"/>
              </a:rPr>
              <a:t> </a:t>
            </a:r>
            <a:r>
              <a:rPr lang="en-US" altLang="zh-CN" sz="3600" noProof="0" dirty="0" err="1">
                <a:solidFill>
                  <a:srgbClr val="002060"/>
                </a:solidFill>
                <a:latin typeface="UTM Avo" panose="02040603050506020204" pitchFamily="18" charset="0"/>
                <a:ea typeface="inpin heiti" charset="-122"/>
                <a:cs typeface="inpin heiti" charset="-122"/>
              </a:rPr>
              <a:t>xuân</a:t>
            </a:r>
            <a:endParaRPr kumimoji="0" lang="zh-CN" altLang="en-US" sz="3600" u="none" strike="noStrike" kern="1200" cap="none" spc="0" normalizeH="0" baseline="0" noProof="0" dirty="0">
              <a:ln>
                <a:noFill/>
              </a:ln>
              <a:solidFill>
                <a:srgbClr val="002060"/>
              </a:solidFill>
              <a:effectLst/>
              <a:uLnTx/>
              <a:uFillTx/>
              <a:latin typeface="UTM Avo" panose="02040603050506020204" pitchFamily="18" charset="0"/>
              <a:ea typeface="inpin heiti" charset="-122"/>
              <a:cs typeface="inpin heiti" charset="-122"/>
            </a:endParaRPr>
          </a:p>
        </p:txBody>
      </p:sp>
      <p:sp>
        <p:nvSpPr>
          <p:cNvPr id="26" name="矩形 23"/>
          <p:cNvSpPr>
            <a:spLocks noChangeArrowheads="1"/>
          </p:cNvSpPr>
          <p:nvPr/>
        </p:nvSpPr>
        <p:spPr bwMode="auto">
          <a:xfrm>
            <a:off x="3073674" y="4181799"/>
            <a:ext cx="6610673" cy="64633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noProof="0" dirty="0" err="1">
                <a:solidFill>
                  <a:srgbClr val="002060"/>
                </a:solidFill>
                <a:latin typeface="UTM Avo" panose="02040603050506020204" pitchFamily="18" charset="0"/>
                <a:ea typeface="inpin heiti" charset="-122"/>
                <a:cs typeface="inpin heiti" charset="-122"/>
              </a:rPr>
              <a:t>Mùa</a:t>
            </a:r>
            <a:r>
              <a:rPr lang="en-US" altLang="zh-CN" sz="3600" noProof="0" dirty="0">
                <a:solidFill>
                  <a:srgbClr val="002060"/>
                </a:solidFill>
                <a:latin typeface="UTM Avo" panose="02040603050506020204" pitchFamily="18" charset="0"/>
                <a:ea typeface="inpin heiti" charset="-122"/>
                <a:cs typeface="inpin heiti" charset="-122"/>
              </a:rPr>
              <a:t> </a:t>
            </a:r>
            <a:r>
              <a:rPr lang="en-US" altLang="zh-CN" sz="3600" noProof="0" dirty="0" err="1">
                <a:solidFill>
                  <a:srgbClr val="002060"/>
                </a:solidFill>
                <a:latin typeface="UTM Avo" panose="02040603050506020204" pitchFamily="18" charset="0"/>
                <a:ea typeface="inpin heiti" charset="-122"/>
                <a:cs typeface="inpin heiti" charset="-122"/>
              </a:rPr>
              <a:t>thu</a:t>
            </a:r>
            <a:endParaRPr kumimoji="0" lang="zh-CN" altLang="en-US" sz="3600" u="none" strike="noStrike" kern="1200" cap="none" spc="0" normalizeH="0" baseline="0" noProof="0" dirty="0">
              <a:ln>
                <a:noFill/>
              </a:ln>
              <a:solidFill>
                <a:srgbClr val="002060"/>
              </a:solidFill>
              <a:effectLst/>
              <a:uLnTx/>
              <a:uFillTx/>
              <a:latin typeface="UTM Avo" panose="02040603050506020204" pitchFamily="18" charset="0"/>
              <a:ea typeface="inpin heiti" charset="-122"/>
              <a:cs typeface="inpin heiti" charset="-122"/>
            </a:endParaRPr>
          </a:p>
        </p:txBody>
      </p:sp>
      <p:sp>
        <p:nvSpPr>
          <p:cNvPr id="27" name="矩形 23"/>
          <p:cNvSpPr>
            <a:spLocks noChangeArrowheads="1"/>
          </p:cNvSpPr>
          <p:nvPr/>
        </p:nvSpPr>
        <p:spPr bwMode="auto">
          <a:xfrm>
            <a:off x="3073674" y="5202394"/>
            <a:ext cx="6610673" cy="64633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noProof="0" dirty="0" err="1">
                <a:solidFill>
                  <a:srgbClr val="002060"/>
                </a:solidFill>
                <a:latin typeface="UTM Avo" panose="02040603050506020204" pitchFamily="18" charset="0"/>
                <a:ea typeface="inpin heiti" charset="-122"/>
                <a:cs typeface="inpin heiti" charset="-122"/>
              </a:rPr>
              <a:t>Mùa</a:t>
            </a:r>
            <a:r>
              <a:rPr lang="en-US" altLang="zh-CN" sz="3600" noProof="0" dirty="0">
                <a:solidFill>
                  <a:srgbClr val="002060"/>
                </a:solidFill>
                <a:latin typeface="UTM Avo" panose="02040603050506020204" pitchFamily="18" charset="0"/>
                <a:ea typeface="inpin heiti" charset="-122"/>
                <a:cs typeface="inpin heiti" charset="-122"/>
              </a:rPr>
              <a:t> </a:t>
            </a:r>
            <a:r>
              <a:rPr lang="en-US" altLang="zh-CN" sz="3600" noProof="0" dirty="0" err="1">
                <a:solidFill>
                  <a:srgbClr val="002060"/>
                </a:solidFill>
                <a:latin typeface="UTM Avo" panose="02040603050506020204" pitchFamily="18" charset="0"/>
                <a:ea typeface="inpin heiti" charset="-122"/>
                <a:cs typeface="inpin heiti" charset="-122"/>
              </a:rPr>
              <a:t>hè</a:t>
            </a:r>
            <a:endParaRPr kumimoji="0" lang="zh-CN" altLang="en-US" sz="3600" u="none" strike="noStrike" kern="1200" cap="none" spc="0" normalizeH="0" baseline="0" noProof="0" dirty="0">
              <a:ln>
                <a:noFill/>
              </a:ln>
              <a:solidFill>
                <a:srgbClr val="002060"/>
              </a:solidFill>
              <a:effectLst/>
              <a:uLnTx/>
              <a:uFillTx/>
              <a:latin typeface="UTM Avo" panose="02040603050506020204" pitchFamily="18" charset="0"/>
              <a:ea typeface="inpin heiti" charset="-122"/>
              <a:cs typeface="inpin heiti" charset="-122"/>
            </a:endParaRPr>
          </a:p>
        </p:txBody>
      </p:sp>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29889" y="2829626"/>
            <a:ext cx="1083879" cy="808958"/>
          </a:xfrm>
          <a:prstGeom prst="rect">
            <a:avLst/>
          </a:prstGeom>
        </p:spPr>
      </p:pic>
      <p:pic>
        <p:nvPicPr>
          <p:cNvPr id="28" name="Am-thanh-tra-loi-dung-www_nhacchuongvui_com">
            <a:hlinkClick r:id="" action="ppaction://media"/>
          </p:cNvPr>
          <p:cNvPicPr>
            <a:picLocks noChangeAspect="1"/>
          </p:cNvPicPr>
          <p:nvPr>
            <a:audioFile r:link="rId1"/>
            <p:extLst>
              <p:ext uri="{DAA4B4D4-6D71-4841-9C94-3DE7FCFB9230}">
                <p14:media xmlns:p14="http://schemas.microsoft.com/office/powerpoint/2010/main" r:embed="rId2">
                  <p14:trim end="3085.8333"/>
                  <p14:fade out="2000"/>
                </p14:media>
              </p:ext>
            </p:extLst>
          </p:nvPr>
        </p:nvPicPr>
        <p:blipFill>
          <a:blip r:embed="rId13"/>
          <a:stretch>
            <a:fillRect/>
          </a:stretch>
        </p:blipFill>
        <p:spPr>
          <a:xfrm>
            <a:off x="-556181" y="3074391"/>
            <a:ext cx="487363" cy="487363"/>
          </a:xfrm>
          <a:prstGeom prst="rect">
            <a:avLst/>
          </a:prstGeom>
        </p:spPr>
      </p:pic>
      <p:pic>
        <p:nvPicPr>
          <p:cNvPr id="30" name="Picture 29">
            <a:extLst>
              <a:ext uri="{FF2B5EF4-FFF2-40B4-BE49-F238E27FC236}">
                <a16:creationId xmlns="" xmlns:a16="http://schemas.microsoft.com/office/drawing/2014/main" id="{717ABC9A-6B0E-478F-BABA-404B9406E7D6}"/>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9688" l="10000" r="90000">
                        <a14:foregroundMark x1="38854" y1="78542" x2="30521" y2="84583"/>
                        <a14:foregroundMark x1="30521" y1="84583" x2="25729" y2="92604"/>
                        <a14:foregroundMark x1="25729" y1="92604" x2="72188" y2="99688"/>
                        <a14:foregroundMark x1="72188" y1="99688" x2="69792" y2="87813"/>
                        <a14:foregroundMark x1="69792" y1="87813" x2="61563" y2="78854"/>
                        <a14:foregroundMark x1="61563" y1="78854" x2="59479" y2="78229"/>
                        <a14:backgroundMark x1="18542" y1="48438" x2="18542" y2="48438"/>
                        <a14:backgroundMark x1="20208" y1="40417" x2="21667" y2="64688"/>
                        <a14:backgroundMark x1="21667" y1="64688" x2="35104" y2="74792"/>
                        <a14:backgroundMark x1="78750" y1="40938" x2="77396" y2="64271"/>
                        <a14:backgroundMark x1="77396" y1="64271" x2="64896" y2="77083"/>
                      </a14:backgroundRemoval>
                    </a14:imgEffect>
                  </a14:imgLayer>
                </a14:imgProps>
              </a:ext>
              <a:ext uri="{28A0092B-C50C-407E-A947-70E740481C1C}">
                <a14:useLocalDpi xmlns:a14="http://schemas.microsoft.com/office/drawing/2010/main" val="0"/>
              </a:ext>
            </a:extLst>
          </a:blip>
          <a:stretch>
            <a:fillRect/>
          </a:stretch>
        </p:blipFill>
        <p:spPr>
          <a:xfrm>
            <a:off x="7928925" y="1828723"/>
            <a:ext cx="4657250" cy="4657250"/>
          </a:xfrm>
          <a:prstGeom prst="rect">
            <a:avLst/>
          </a:prstGeom>
        </p:spPr>
      </p:pic>
    </p:spTree>
    <p:extLst>
      <p:ext uri="{BB962C8B-B14F-4D97-AF65-F5344CB8AC3E}">
        <p14:creationId xmlns:p14="http://schemas.microsoft.com/office/powerpoint/2010/main" val="1557759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left)">
                                      <p:cBhvr>
                                        <p:cTn id="38" dur="500"/>
                                        <p:tgtEl>
                                          <p:spTgt spid="27"/>
                                        </p:tgtEl>
                                      </p:cBhvr>
                                    </p:animEffect>
                                  </p:childTnLst>
                                </p:cTn>
                              </p:par>
                              <p:par>
                                <p:cTn id="39" presetID="2" presetClass="entr" presetSubtype="4"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3000" fill="hold"/>
                                        <p:tgtEl>
                                          <p:spTgt spid="30"/>
                                        </p:tgtEl>
                                        <p:attrNameLst>
                                          <p:attrName>ppt_x</p:attrName>
                                        </p:attrNameLst>
                                      </p:cBhvr>
                                      <p:tavLst>
                                        <p:tav tm="0">
                                          <p:val>
                                            <p:strVal val="#ppt_x"/>
                                          </p:val>
                                        </p:tav>
                                        <p:tav tm="100000">
                                          <p:val>
                                            <p:strVal val="#ppt_x"/>
                                          </p:val>
                                        </p:tav>
                                      </p:tavLst>
                                    </p:anim>
                                    <p:anim calcmode="lin" valueType="num">
                                      <p:cBhvr additive="base">
                                        <p:cTn id="42" dur="30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80">
                                          <p:stCondLst>
                                            <p:cond delay="0"/>
                                          </p:stCondLst>
                                        </p:cTn>
                                        <p:tgtEl>
                                          <p:spTgt spid="9"/>
                                        </p:tgtEl>
                                      </p:cBhvr>
                                    </p:animEffect>
                                    <p:anim calcmode="lin" valueType="num">
                                      <p:cBhvr>
                                        <p:cTn id="4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3" dur="26">
                                          <p:stCondLst>
                                            <p:cond delay="650"/>
                                          </p:stCondLst>
                                        </p:cTn>
                                        <p:tgtEl>
                                          <p:spTgt spid="9"/>
                                        </p:tgtEl>
                                      </p:cBhvr>
                                      <p:to x="100000" y="60000"/>
                                    </p:animScale>
                                    <p:animScale>
                                      <p:cBhvr>
                                        <p:cTn id="54" dur="166" decel="50000">
                                          <p:stCondLst>
                                            <p:cond delay="676"/>
                                          </p:stCondLst>
                                        </p:cTn>
                                        <p:tgtEl>
                                          <p:spTgt spid="9"/>
                                        </p:tgtEl>
                                      </p:cBhvr>
                                      <p:to x="100000" y="100000"/>
                                    </p:animScale>
                                    <p:animScale>
                                      <p:cBhvr>
                                        <p:cTn id="55" dur="26">
                                          <p:stCondLst>
                                            <p:cond delay="1312"/>
                                          </p:stCondLst>
                                        </p:cTn>
                                        <p:tgtEl>
                                          <p:spTgt spid="9"/>
                                        </p:tgtEl>
                                      </p:cBhvr>
                                      <p:to x="100000" y="80000"/>
                                    </p:animScale>
                                    <p:animScale>
                                      <p:cBhvr>
                                        <p:cTn id="56" dur="166" decel="50000">
                                          <p:stCondLst>
                                            <p:cond delay="1338"/>
                                          </p:stCondLst>
                                        </p:cTn>
                                        <p:tgtEl>
                                          <p:spTgt spid="9"/>
                                        </p:tgtEl>
                                      </p:cBhvr>
                                      <p:to x="100000" y="100000"/>
                                    </p:animScale>
                                    <p:animScale>
                                      <p:cBhvr>
                                        <p:cTn id="57" dur="26">
                                          <p:stCondLst>
                                            <p:cond delay="1642"/>
                                          </p:stCondLst>
                                        </p:cTn>
                                        <p:tgtEl>
                                          <p:spTgt spid="9"/>
                                        </p:tgtEl>
                                      </p:cBhvr>
                                      <p:to x="100000" y="90000"/>
                                    </p:animScale>
                                    <p:animScale>
                                      <p:cBhvr>
                                        <p:cTn id="58" dur="166" decel="50000">
                                          <p:stCondLst>
                                            <p:cond delay="1668"/>
                                          </p:stCondLst>
                                        </p:cTn>
                                        <p:tgtEl>
                                          <p:spTgt spid="9"/>
                                        </p:tgtEl>
                                      </p:cBhvr>
                                      <p:to x="100000" y="100000"/>
                                    </p:animScale>
                                    <p:animScale>
                                      <p:cBhvr>
                                        <p:cTn id="59" dur="26">
                                          <p:stCondLst>
                                            <p:cond delay="1808"/>
                                          </p:stCondLst>
                                        </p:cTn>
                                        <p:tgtEl>
                                          <p:spTgt spid="9"/>
                                        </p:tgtEl>
                                      </p:cBhvr>
                                      <p:to x="100000" y="95000"/>
                                    </p:animScale>
                                    <p:animScale>
                                      <p:cBhvr>
                                        <p:cTn id="60" dur="166" decel="50000">
                                          <p:stCondLst>
                                            <p:cond delay="1834"/>
                                          </p:stCondLst>
                                        </p:cTn>
                                        <p:tgtEl>
                                          <p:spTgt spid="9"/>
                                        </p:tgtEl>
                                      </p:cBhvr>
                                      <p:to x="100000" y="100000"/>
                                    </p:animScale>
                                  </p:childTnLst>
                                </p:cTn>
                              </p:par>
                              <p:par>
                                <p:cTn id="61" presetID="1" presetClass="mediacall" presetSubtype="0" fill="hold" nodeType="withEffect">
                                  <p:stCondLst>
                                    <p:cond delay="0"/>
                                  </p:stCondLst>
                                  <p:childTnLst>
                                    <p:cmd type="call" cmd="playFrom(0.0)">
                                      <p:cBhvr>
                                        <p:cTn id="62" dur="5005"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28"/>
                </p:tgtEl>
              </p:cMediaNode>
            </p:audio>
          </p:childTnLst>
        </p:cTn>
      </p:par>
    </p:tnLst>
    <p:bldLst>
      <p:bldP spid="12" grpId="0"/>
      <p:bldP spid="25" grpId="0"/>
      <p:bldP spid="2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16" name="图片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26" name="Rounded Rectangle 25"/>
          <p:cNvSpPr/>
          <p:nvPr/>
        </p:nvSpPr>
        <p:spPr>
          <a:xfrm>
            <a:off x="3030667" y="578357"/>
            <a:ext cx="6334941" cy="1268755"/>
          </a:xfrm>
          <a:prstGeom prst="roundRect">
            <a:avLst>
              <a:gd name="adj" fmla="val 50000"/>
            </a:avLst>
          </a:prstGeom>
          <a:solidFill>
            <a:srgbClr val="B39DCB"/>
          </a:solidFill>
          <a:ln w="3810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effectLst>
                  <a:outerShdw blurRad="38100" dist="38100" dir="2700000" algn="tl">
                    <a:srgbClr val="000000">
                      <a:alpha val="43137"/>
                    </a:srgbClr>
                  </a:outerShdw>
                </a:effectLst>
                <a:latin typeface="UTM Avo" panose="02040603050506020204" pitchFamily="18" charset="0"/>
              </a:rPr>
              <a:t>Một</a:t>
            </a:r>
            <a:r>
              <a:rPr lang="en-US" sz="3600" b="1" dirty="0">
                <a:effectLst>
                  <a:outerShdw blurRad="38100" dist="38100" dir="2700000" algn="tl">
                    <a:srgbClr val="000000">
                      <a:alpha val="43137"/>
                    </a:srgbClr>
                  </a:outerShdw>
                </a:effectLst>
                <a:latin typeface="UTM Avo" panose="02040603050506020204" pitchFamily="18" charset="0"/>
              </a:rPr>
              <a:t> </a:t>
            </a:r>
            <a:r>
              <a:rPr lang="en-US" sz="3600" b="1" dirty="0" err="1">
                <a:effectLst>
                  <a:outerShdw blurRad="38100" dist="38100" dir="2700000" algn="tl">
                    <a:srgbClr val="000000">
                      <a:alpha val="43137"/>
                    </a:srgbClr>
                  </a:outerShdw>
                </a:effectLst>
                <a:latin typeface="UTM Avo" panose="02040603050506020204" pitchFamily="18" charset="0"/>
              </a:rPr>
              <a:t>số</a:t>
            </a:r>
            <a:r>
              <a:rPr lang="en-US" sz="3600" b="1" dirty="0">
                <a:effectLst>
                  <a:outerShdw blurRad="38100" dist="38100" dir="2700000" algn="tl">
                    <a:srgbClr val="000000">
                      <a:alpha val="43137"/>
                    </a:srgbClr>
                  </a:outerShdw>
                </a:effectLst>
                <a:latin typeface="UTM Avo" panose="02040603050506020204" pitchFamily="18" charset="0"/>
              </a:rPr>
              <a:t> </a:t>
            </a:r>
            <a:r>
              <a:rPr lang="en-US" sz="3600" b="1" dirty="0" err="1">
                <a:effectLst>
                  <a:outerShdw blurRad="38100" dist="38100" dir="2700000" algn="tl">
                    <a:srgbClr val="000000">
                      <a:alpha val="43137"/>
                    </a:srgbClr>
                  </a:outerShdw>
                </a:effectLst>
                <a:latin typeface="UTM Avo" panose="02040603050506020204" pitchFamily="18" charset="0"/>
              </a:rPr>
              <a:t>dân</a:t>
            </a:r>
            <a:r>
              <a:rPr lang="en-US" sz="3600" b="1" dirty="0">
                <a:effectLst>
                  <a:outerShdw blurRad="38100" dist="38100" dir="2700000" algn="tl">
                    <a:srgbClr val="000000">
                      <a:alpha val="43137"/>
                    </a:srgbClr>
                  </a:outerShdw>
                </a:effectLst>
                <a:latin typeface="UTM Avo" panose="02040603050506020204" pitchFamily="18" charset="0"/>
              </a:rPr>
              <a:t> </a:t>
            </a:r>
            <a:r>
              <a:rPr lang="en-US" sz="3600" b="1" dirty="0" err="1">
                <a:effectLst>
                  <a:outerShdw blurRad="38100" dist="38100" dir="2700000" algn="tl">
                    <a:srgbClr val="000000">
                      <a:alpha val="43137"/>
                    </a:srgbClr>
                  </a:outerShdw>
                </a:effectLst>
                <a:latin typeface="UTM Avo" panose="02040603050506020204" pitchFamily="18" charset="0"/>
              </a:rPr>
              <a:t>tộc</a:t>
            </a:r>
            <a:r>
              <a:rPr lang="en-US" sz="3600" b="1" dirty="0">
                <a:effectLst>
                  <a:outerShdw blurRad="38100" dist="38100" dir="2700000" algn="tl">
                    <a:srgbClr val="000000">
                      <a:alpha val="43137"/>
                    </a:srgbClr>
                  </a:outerShdw>
                </a:effectLst>
                <a:latin typeface="UTM Avo" panose="02040603050506020204" pitchFamily="18" charset="0"/>
              </a:rPr>
              <a:t> ở </a:t>
            </a:r>
            <a:r>
              <a:rPr lang="en-US" sz="3600" b="1" dirty="0" err="1">
                <a:effectLst>
                  <a:outerShdw blurRad="38100" dist="38100" dir="2700000" algn="tl">
                    <a:srgbClr val="000000">
                      <a:alpha val="43137"/>
                    </a:srgbClr>
                  </a:outerShdw>
                </a:effectLst>
                <a:latin typeface="UTM Avo" panose="02040603050506020204" pitchFamily="18" charset="0"/>
              </a:rPr>
              <a:t>dãy</a:t>
            </a:r>
            <a:r>
              <a:rPr lang="en-US" sz="3600" b="1" dirty="0">
                <a:effectLst>
                  <a:outerShdw blurRad="38100" dist="38100" dir="2700000" algn="tl">
                    <a:srgbClr val="000000">
                      <a:alpha val="43137"/>
                    </a:srgbClr>
                  </a:outerShdw>
                </a:effectLst>
                <a:latin typeface="UTM Avo" panose="02040603050506020204" pitchFamily="18" charset="0"/>
              </a:rPr>
              <a:t> </a:t>
            </a:r>
          </a:p>
          <a:p>
            <a:pPr algn="ctr"/>
            <a:r>
              <a:rPr lang="en-US" sz="3600" b="1" dirty="0" err="1">
                <a:effectLst>
                  <a:outerShdw blurRad="38100" dist="38100" dir="2700000" algn="tl">
                    <a:srgbClr val="000000">
                      <a:alpha val="43137"/>
                    </a:srgbClr>
                  </a:outerShdw>
                </a:effectLst>
                <a:latin typeface="UTM Avo" panose="02040603050506020204" pitchFamily="18" charset="0"/>
              </a:rPr>
              <a:t>Hoàng</a:t>
            </a:r>
            <a:r>
              <a:rPr lang="en-US" sz="3600" b="1" dirty="0">
                <a:effectLst>
                  <a:outerShdw blurRad="38100" dist="38100" dir="2700000" algn="tl">
                    <a:srgbClr val="000000">
                      <a:alpha val="43137"/>
                    </a:srgbClr>
                  </a:outerShdw>
                </a:effectLst>
                <a:latin typeface="UTM Avo" panose="02040603050506020204" pitchFamily="18" charset="0"/>
              </a:rPr>
              <a:t> </a:t>
            </a:r>
            <a:r>
              <a:rPr lang="en-US" sz="3600" b="1" dirty="0" err="1">
                <a:effectLst>
                  <a:outerShdw blurRad="38100" dist="38100" dir="2700000" algn="tl">
                    <a:srgbClr val="000000">
                      <a:alpha val="43137"/>
                    </a:srgbClr>
                  </a:outerShdw>
                </a:effectLst>
                <a:latin typeface="UTM Avo" panose="02040603050506020204" pitchFamily="18" charset="0"/>
              </a:rPr>
              <a:t>Liên</a:t>
            </a:r>
            <a:r>
              <a:rPr lang="en-US" sz="3600" b="1" dirty="0">
                <a:effectLst>
                  <a:outerShdw blurRad="38100" dist="38100" dir="2700000" algn="tl">
                    <a:srgbClr val="000000">
                      <a:alpha val="43137"/>
                    </a:srgbClr>
                  </a:outerShdw>
                </a:effectLst>
                <a:latin typeface="UTM Avo" panose="02040603050506020204" pitchFamily="18" charset="0"/>
              </a:rPr>
              <a:t> </a:t>
            </a:r>
            <a:r>
              <a:rPr lang="en-US" sz="3600" b="1" dirty="0" err="1">
                <a:effectLst>
                  <a:outerShdw blurRad="38100" dist="38100" dir="2700000" algn="tl">
                    <a:srgbClr val="000000">
                      <a:alpha val="43137"/>
                    </a:srgbClr>
                  </a:outerShdw>
                </a:effectLst>
                <a:latin typeface="UTM Avo" panose="02040603050506020204" pitchFamily="18" charset="0"/>
              </a:rPr>
              <a:t>Sơn</a:t>
            </a:r>
            <a:endParaRPr lang="en-US" sz="3600" b="1" dirty="0">
              <a:effectLst>
                <a:outerShdw blurRad="38100" dist="38100" dir="2700000" algn="tl">
                  <a:srgbClr val="000000">
                    <a:alpha val="43137"/>
                  </a:srgbClr>
                </a:outerShdw>
              </a:effectLst>
              <a:latin typeface="UTM Avo" panose="02040603050506020204" pitchFamily="18" charset="0"/>
            </a:endParaRPr>
          </a:p>
        </p:txBody>
      </p:sp>
      <p:grpSp>
        <p:nvGrpSpPr>
          <p:cNvPr id="36" name="Group 35"/>
          <p:cNvGrpSpPr/>
          <p:nvPr/>
        </p:nvGrpSpPr>
        <p:grpSpPr>
          <a:xfrm>
            <a:off x="174488" y="2133945"/>
            <a:ext cx="6100188" cy="3415517"/>
            <a:chOff x="174488" y="2549231"/>
            <a:chExt cx="6559784" cy="3956672"/>
          </a:xfrm>
        </p:grpSpPr>
        <p:grpSp>
          <p:nvGrpSpPr>
            <p:cNvPr id="34" name="Group 33"/>
            <p:cNvGrpSpPr/>
            <p:nvPr/>
          </p:nvGrpSpPr>
          <p:grpSpPr>
            <a:xfrm>
              <a:off x="174488" y="2549231"/>
              <a:ext cx="6559784" cy="3956672"/>
              <a:chOff x="174488" y="2549231"/>
              <a:chExt cx="6559784" cy="3956672"/>
            </a:xfrm>
          </p:grpSpPr>
          <p:grpSp>
            <p:nvGrpSpPr>
              <p:cNvPr id="27" name="Group 26"/>
              <p:cNvGrpSpPr/>
              <p:nvPr/>
            </p:nvGrpSpPr>
            <p:grpSpPr>
              <a:xfrm>
                <a:off x="174488" y="2549231"/>
                <a:ext cx="6559784" cy="3956672"/>
                <a:chOff x="944878" y="1481960"/>
                <a:chExt cx="6004163" cy="3956672"/>
              </a:xfrm>
            </p:grpSpPr>
            <p:sp>
              <p:nvSpPr>
                <p:cNvPr id="31" name="Rounded Rectangle 30"/>
                <p:cNvSpPr/>
                <p:nvPr/>
              </p:nvSpPr>
              <p:spPr>
                <a:xfrm>
                  <a:off x="944878" y="1481960"/>
                  <a:ext cx="6004163" cy="3956672"/>
                </a:xfrm>
                <a:prstGeom prst="roundRect">
                  <a:avLst>
                    <a:gd name="adj" fmla="val 2588"/>
                  </a:avLst>
                </a:prstGeom>
                <a:noFill/>
                <a:ln w="571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123752" y="2372710"/>
                  <a:ext cx="5627174" cy="2226261"/>
                </a:xfrm>
                <a:prstGeom prst="rect">
                  <a:avLst/>
                </a:prstGeom>
                <a:noFill/>
              </p:spPr>
              <p:txBody>
                <a:bodyPr wrap="square" rtlCol="0">
                  <a:spAutoFit/>
                </a:bodyPr>
                <a:lstStyle/>
                <a:p>
                  <a:pPr algn="just"/>
                  <a:r>
                    <a:rPr lang="en-US" sz="3200" dirty="0">
                      <a:solidFill>
                        <a:srgbClr val="002060"/>
                      </a:solidFill>
                      <a:latin typeface="UTM Avo" panose="02040603050506020204" pitchFamily="18" charset="0"/>
                    </a:rPr>
                    <a:t>	T</a:t>
                  </a:r>
                  <a:r>
                    <a:rPr lang="vi-VN" sz="3200" dirty="0">
                      <a:solidFill>
                        <a:srgbClr val="002060"/>
                      </a:solidFill>
                      <a:latin typeface="UTM Avo" panose="02040603050506020204" pitchFamily="18" charset="0"/>
                    </a:rPr>
                    <a:t>ự may quần áo, các dân tộc có cách ăn mặc riêng. Trang phục thường may công phu và có màu sắc sặc sỡ.</a:t>
                  </a:r>
                </a:p>
              </p:txBody>
            </p:sp>
          </p:grpSp>
          <p:sp>
            <p:nvSpPr>
              <p:cNvPr id="32" name="Rounded Rectangle 31"/>
              <p:cNvSpPr/>
              <p:nvPr/>
            </p:nvSpPr>
            <p:spPr>
              <a:xfrm>
                <a:off x="262396" y="2653018"/>
                <a:ext cx="6401162" cy="827691"/>
              </a:xfrm>
              <a:prstGeom prst="roundRect">
                <a:avLst>
                  <a:gd name="adj" fmla="val 0"/>
                </a:avLst>
              </a:prstGeom>
              <a:solidFill>
                <a:srgbClr val="95DAC1"/>
              </a:solidFill>
              <a:ln w="571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1724901" y="2605566"/>
              <a:ext cx="3437936" cy="616916"/>
            </a:xfrm>
            <a:prstGeom prst="rect">
              <a:avLst/>
            </a:prstGeom>
            <a:noFill/>
          </p:spPr>
          <p:txBody>
            <a:bodyPr wrap="square" rtlCol="0">
              <a:spAutoFit/>
            </a:bodyPr>
            <a:lstStyle/>
            <a:p>
              <a:pPr algn="just"/>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Trang</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phục</a:t>
              </a:r>
              <a:endParaRPr lang="en-US" sz="4000" b="1" dirty="0">
                <a:solidFill>
                  <a:schemeClr val="bg1"/>
                </a:solidFill>
                <a:effectLst>
                  <a:outerShdw blurRad="38100" dist="38100" dir="2700000" algn="tl">
                    <a:srgbClr val="000000">
                      <a:alpha val="43137"/>
                    </a:srgbClr>
                  </a:outerShdw>
                </a:effectLst>
                <a:latin typeface="UTM Avo" panose="02040603050506020204" pitchFamily="18" charset="0"/>
              </a:endParaRPr>
            </a:p>
          </p:txBody>
        </p:sp>
      </p:grpSp>
      <p:grpSp>
        <p:nvGrpSpPr>
          <p:cNvPr id="37" name="Group 36"/>
          <p:cNvGrpSpPr/>
          <p:nvPr/>
        </p:nvGrpSpPr>
        <p:grpSpPr>
          <a:xfrm>
            <a:off x="6456411" y="2126215"/>
            <a:ext cx="5556913" cy="3423248"/>
            <a:chOff x="174488" y="2549231"/>
            <a:chExt cx="6559784" cy="3956672"/>
          </a:xfrm>
        </p:grpSpPr>
        <p:grpSp>
          <p:nvGrpSpPr>
            <p:cNvPr id="38" name="Group 37"/>
            <p:cNvGrpSpPr/>
            <p:nvPr/>
          </p:nvGrpSpPr>
          <p:grpSpPr>
            <a:xfrm>
              <a:off x="174488" y="2549231"/>
              <a:ext cx="6559784" cy="3956672"/>
              <a:chOff x="174488" y="2549231"/>
              <a:chExt cx="6559784" cy="3956672"/>
            </a:xfrm>
          </p:grpSpPr>
          <p:sp>
            <p:nvSpPr>
              <p:cNvPr id="42" name="Rounded Rectangle 41"/>
              <p:cNvSpPr/>
              <p:nvPr/>
            </p:nvSpPr>
            <p:spPr>
              <a:xfrm>
                <a:off x="174488" y="2549231"/>
                <a:ext cx="6559784" cy="3956672"/>
              </a:xfrm>
              <a:prstGeom prst="roundRect">
                <a:avLst>
                  <a:gd name="adj" fmla="val 2588"/>
                </a:avLst>
              </a:prstGeom>
              <a:noFill/>
              <a:ln w="571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262396" y="2653018"/>
                <a:ext cx="6401162" cy="827691"/>
              </a:xfrm>
              <a:prstGeom prst="roundRect">
                <a:avLst>
                  <a:gd name="adj" fmla="val 0"/>
                </a:avLst>
              </a:prstGeom>
              <a:solidFill>
                <a:srgbClr val="95DAC1"/>
              </a:solidFill>
              <a:ln w="571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p:cNvSpPr txBox="1"/>
            <p:nvPr/>
          </p:nvSpPr>
          <p:spPr>
            <a:xfrm>
              <a:off x="2345382" y="2637975"/>
              <a:ext cx="3048915" cy="616916"/>
            </a:xfrm>
            <a:prstGeom prst="rect">
              <a:avLst/>
            </a:prstGeom>
            <a:noFill/>
          </p:spPr>
          <p:txBody>
            <a:bodyPr wrap="square" rtlCol="0">
              <a:spAutoFit/>
            </a:bodyPr>
            <a:lstStyle/>
            <a:p>
              <a:pPr algn="just"/>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Lễ</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hội</a:t>
              </a:r>
              <a:endParaRPr lang="en-US" sz="4000" b="1" dirty="0">
                <a:solidFill>
                  <a:schemeClr val="bg1"/>
                </a:solidFill>
                <a:effectLst>
                  <a:outerShdw blurRad="38100" dist="38100" dir="2700000" algn="tl">
                    <a:srgbClr val="000000">
                      <a:alpha val="43137"/>
                    </a:srgbClr>
                  </a:outerShdw>
                </a:effectLst>
                <a:latin typeface="UTM Avo" panose="02040603050506020204" pitchFamily="18" charset="0"/>
              </a:endParaRPr>
            </a:p>
          </p:txBody>
        </p:sp>
      </p:grpSp>
      <p:sp>
        <p:nvSpPr>
          <p:cNvPr id="45" name="TextBox 44"/>
          <p:cNvSpPr txBox="1"/>
          <p:nvPr/>
        </p:nvSpPr>
        <p:spPr>
          <a:xfrm>
            <a:off x="6555032" y="2945130"/>
            <a:ext cx="5359670" cy="2554545"/>
          </a:xfrm>
          <a:prstGeom prst="rect">
            <a:avLst/>
          </a:prstGeom>
          <a:noFill/>
        </p:spPr>
        <p:txBody>
          <a:bodyPr wrap="square" rtlCol="0">
            <a:spAutoFit/>
          </a:bodyPr>
          <a:lstStyle/>
          <a:p>
            <a:pPr algn="just"/>
            <a:r>
              <a:rPr lang="en-US" sz="3200" dirty="0">
                <a:solidFill>
                  <a:srgbClr val="002060"/>
                </a:solidFill>
                <a:latin typeface="UTM Avo" panose="02040603050506020204" pitchFamily="18" charset="0"/>
              </a:rPr>
              <a:t>	C</a:t>
            </a:r>
            <a:r>
              <a:rPr lang="vi-VN" sz="3200" dirty="0">
                <a:solidFill>
                  <a:srgbClr val="002060"/>
                </a:solidFill>
                <a:latin typeface="UTM Avo" panose="02040603050506020204" pitchFamily="18" charset="0"/>
              </a:rPr>
              <a:t>ó nhiều</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lễ</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hội</a:t>
            </a:r>
            <a:r>
              <a:rPr lang="en-US" sz="3200" dirty="0">
                <a:solidFill>
                  <a:srgbClr val="002060"/>
                </a:solidFill>
                <a:latin typeface="UTM Avo" panose="02040603050506020204" pitchFamily="18" charset="0"/>
              </a:rPr>
              <a:t> </a:t>
            </a:r>
            <a:r>
              <a:rPr lang="vi-VN" sz="3200" dirty="0">
                <a:solidFill>
                  <a:srgbClr val="002060"/>
                </a:solidFill>
                <a:latin typeface="UTM Avo" panose="02040603050506020204" pitchFamily="18" charset="0"/>
              </a:rPr>
              <a:t>truyền thống. Một nét văn hóa đặc sắc ở đây là những phiên chợ vùng cao.</a:t>
            </a:r>
          </a:p>
        </p:txBody>
      </p:sp>
    </p:spTree>
    <p:extLst>
      <p:ext uri="{BB962C8B-B14F-4D97-AF65-F5344CB8AC3E}">
        <p14:creationId xmlns:p14="http://schemas.microsoft.com/office/powerpoint/2010/main" val="1083140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500" fill="hold"/>
                                        <p:tgtEl>
                                          <p:spTgt spid="36"/>
                                        </p:tgtEl>
                                        <p:attrNameLst>
                                          <p:attrName>ppt_w</p:attrName>
                                        </p:attrNameLst>
                                      </p:cBhvr>
                                      <p:tavLst>
                                        <p:tav tm="0">
                                          <p:val>
                                            <p:fltVal val="0"/>
                                          </p:val>
                                        </p:tav>
                                        <p:tav tm="100000">
                                          <p:val>
                                            <p:strVal val="#ppt_w"/>
                                          </p:val>
                                        </p:tav>
                                      </p:tavLst>
                                    </p:anim>
                                    <p:anim calcmode="lin" valueType="num">
                                      <p:cBhvr>
                                        <p:cTn id="24" dur="500" fill="hold"/>
                                        <p:tgtEl>
                                          <p:spTgt spid="36"/>
                                        </p:tgtEl>
                                        <p:attrNameLst>
                                          <p:attrName>ppt_h</p:attrName>
                                        </p:attrNameLst>
                                      </p:cBhvr>
                                      <p:tavLst>
                                        <p:tav tm="0">
                                          <p:val>
                                            <p:fltVal val="0"/>
                                          </p:val>
                                        </p:tav>
                                        <p:tav tm="100000">
                                          <p:val>
                                            <p:strVal val="#ppt_h"/>
                                          </p:val>
                                        </p:tav>
                                      </p:tavLst>
                                    </p:anim>
                                    <p:animEffect transition="in" filter="fade">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p:cTn id="30" dur="500" fill="hold"/>
                                        <p:tgtEl>
                                          <p:spTgt spid="37"/>
                                        </p:tgtEl>
                                        <p:attrNameLst>
                                          <p:attrName>ppt_w</p:attrName>
                                        </p:attrNameLst>
                                      </p:cBhvr>
                                      <p:tavLst>
                                        <p:tav tm="0">
                                          <p:val>
                                            <p:fltVal val="0"/>
                                          </p:val>
                                        </p:tav>
                                        <p:tav tm="100000">
                                          <p:val>
                                            <p:strVal val="#ppt_w"/>
                                          </p:val>
                                        </p:tav>
                                      </p:tavLst>
                                    </p:anim>
                                    <p:anim calcmode="lin" valueType="num">
                                      <p:cBhvr>
                                        <p:cTn id="31" dur="500" fill="hold"/>
                                        <p:tgtEl>
                                          <p:spTgt spid="37"/>
                                        </p:tgtEl>
                                        <p:attrNameLst>
                                          <p:attrName>ppt_h</p:attrName>
                                        </p:attrNameLst>
                                      </p:cBhvr>
                                      <p:tavLst>
                                        <p:tav tm="0">
                                          <p:val>
                                            <p:fltVal val="0"/>
                                          </p:val>
                                        </p:tav>
                                        <p:tav tm="100000">
                                          <p:val>
                                            <p:strVal val="#ppt_h"/>
                                          </p:val>
                                        </p:tav>
                                      </p:tavLst>
                                    </p:anim>
                                    <p:animEffect transition="in" filter="fade">
                                      <p:cBhvr>
                                        <p:cTn id="32" dur="500"/>
                                        <p:tgtEl>
                                          <p:spTgt spid="37"/>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p:cTn id="35" dur="500" fill="hold"/>
                                        <p:tgtEl>
                                          <p:spTgt spid="45"/>
                                        </p:tgtEl>
                                        <p:attrNameLst>
                                          <p:attrName>ppt_w</p:attrName>
                                        </p:attrNameLst>
                                      </p:cBhvr>
                                      <p:tavLst>
                                        <p:tav tm="0">
                                          <p:val>
                                            <p:fltVal val="0"/>
                                          </p:val>
                                        </p:tav>
                                        <p:tav tm="100000">
                                          <p:val>
                                            <p:strVal val="#ppt_w"/>
                                          </p:val>
                                        </p:tav>
                                      </p:tavLst>
                                    </p:anim>
                                    <p:anim calcmode="lin" valueType="num">
                                      <p:cBhvr>
                                        <p:cTn id="36" dur="500" fill="hold"/>
                                        <p:tgtEl>
                                          <p:spTgt spid="45"/>
                                        </p:tgtEl>
                                        <p:attrNameLst>
                                          <p:attrName>ppt_h</p:attrName>
                                        </p:attrNameLst>
                                      </p:cBhvr>
                                      <p:tavLst>
                                        <p:tav tm="0">
                                          <p:val>
                                            <p:fltVal val="0"/>
                                          </p:val>
                                        </p:tav>
                                        <p:tav tm="100000">
                                          <p:val>
                                            <p:strVal val="#ppt_h"/>
                                          </p:val>
                                        </p:tav>
                                      </p:tavLst>
                                    </p:anim>
                                    <p:animEffect transition="in" filter="fade">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16" name="图片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37" name="矩形 23"/>
          <p:cNvSpPr>
            <a:spLocks noChangeArrowheads="1"/>
          </p:cNvSpPr>
          <p:nvPr/>
        </p:nvSpPr>
        <p:spPr bwMode="auto">
          <a:xfrm>
            <a:off x="766740" y="1171286"/>
            <a:ext cx="10940210" cy="120032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b="1" noProof="0" dirty="0" err="1">
                <a:solidFill>
                  <a:srgbClr val="002060"/>
                </a:solidFill>
                <a:latin typeface="Tahoma" pitchFamily="34" charset="0"/>
                <a:ea typeface="Tahoma" pitchFamily="34" charset="0"/>
                <a:cs typeface="Tahoma" pitchFamily="34" charset="0"/>
              </a:rPr>
              <a:t>Đánh</a:t>
            </a:r>
            <a:r>
              <a:rPr lang="en-US" altLang="zh-CN" sz="3600" b="1" noProof="0" dirty="0">
                <a:solidFill>
                  <a:srgbClr val="002060"/>
                </a:solidFill>
                <a:latin typeface="Tahoma" pitchFamily="34" charset="0"/>
                <a:ea typeface="Tahoma" pitchFamily="34" charset="0"/>
                <a:cs typeface="Tahoma" pitchFamily="34" charset="0"/>
              </a:rPr>
              <a:t> </a:t>
            </a:r>
            <a:r>
              <a:rPr lang="en-US" altLang="zh-CN" sz="3600" b="1" noProof="0" dirty="0" err="1">
                <a:solidFill>
                  <a:srgbClr val="002060"/>
                </a:solidFill>
                <a:latin typeface="Tahoma" pitchFamily="34" charset="0"/>
                <a:ea typeface="Tahoma" pitchFamily="34" charset="0"/>
                <a:cs typeface="Tahoma" pitchFamily="34" charset="0"/>
              </a:rPr>
              <a:t>dấu</a:t>
            </a:r>
            <a:r>
              <a:rPr lang="en-US" altLang="zh-CN" sz="3600" b="1" noProof="0" dirty="0">
                <a:solidFill>
                  <a:srgbClr val="002060"/>
                </a:solidFill>
                <a:latin typeface="Tahoma" pitchFamily="34" charset="0"/>
                <a:ea typeface="Tahoma" pitchFamily="34" charset="0"/>
                <a:cs typeface="Tahoma" pitchFamily="34" charset="0"/>
              </a:rPr>
              <a:t> </a:t>
            </a:r>
            <a:r>
              <a:rPr lang="en-US" altLang="zh-CN" sz="3600" b="1" noProof="0" dirty="0" err="1">
                <a:solidFill>
                  <a:srgbClr val="002060"/>
                </a:solidFill>
                <a:latin typeface="Tahoma" pitchFamily="34" charset="0"/>
                <a:ea typeface="Tahoma" pitchFamily="34" charset="0"/>
                <a:cs typeface="Tahoma" pitchFamily="34" charset="0"/>
              </a:rPr>
              <a:t>trước</a:t>
            </a:r>
            <a:r>
              <a:rPr lang="en-US" altLang="zh-CN" sz="3600" b="1" noProof="0" dirty="0">
                <a:solidFill>
                  <a:srgbClr val="002060"/>
                </a:solidFill>
                <a:latin typeface="Tahoma" pitchFamily="34" charset="0"/>
                <a:ea typeface="Tahoma" pitchFamily="34" charset="0"/>
                <a:cs typeface="Tahoma" pitchFamily="34" charset="0"/>
              </a:rPr>
              <a:t> </a:t>
            </a:r>
            <a:r>
              <a:rPr lang="en-US" altLang="zh-CN" sz="3600" b="1" noProof="0" dirty="0" err="1">
                <a:solidFill>
                  <a:srgbClr val="002060"/>
                </a:solidFill>
                <a:latin typeface="Tahoma" pitchFamily="34" charset="0"/>
                <a:ea typeface="Tahoma" pitchFamily="34" charset="0"/>
                <a:cs typeface="Tahoma" pitchFamily="34" charset="0"/>
              </a:rPr>
              <a:t>các</a:t>
            </a:r>
            <a:r>
              <a:rPr lang="en-US" altLang="zh-CN" sz="3600" b="1" noProof="0" dirty="0">
                <a:solidFill>
                  <a:srgbClr val="002060"/>
                </a:solidFill>
                <a:latin typeface="Tahoma" pitchFamily="34" charset="0"/>
                <a:ea typeface="Tahoma" pitchFamily="34" charset="0"/>
                <a:cs typeface="Tahoma" pitchFamily="34" charset="0"/>
              </a:rPr>
              <a:t> </a:t>
            </a:r>
            <a:r>
              <a:rPr lang="en-US" altLang="zh-CN" sz="3600" b="1" noProof="0" dirty="0" err="1">
                <a:solidFill>
                  <a:srgbClr val="002060"/>
                </a:solidFill>
                <a:latin typeface="Tahoma" pitchFamily="34" charset="0"/>
                <a:ea typeface="Tahoma" pitchFamily="34" charset="0"/>
                <a:cs typeface="Tahoma" pitchFamily="34" charset="0"/>
              </a:rPr>
              <a:t>hoạt</a:t>
            </a:r>
            <a:r>
              <a:rPr lang="en-US" altLang="zh-CN" sz="3600" b="1" noProof="0" dirty="0">
                <a:solidFill>
                  <a:srgbClr val="002060"/>
                </a:solidFill>
                <a:latin typeface="Tahoma" pitchFamily="34" charset="0"/>
                <a:ea typeface="Tahoma" pitchFamily="34" charset="0"/>
                <a:cs typeface="Tahoma" pitchFamily="34" charset="0"/>
              </a:rPr>
              <a:t> </a:t>
            </a:r>
            <a:r>
              <a:rPr lang="en-US" altLang="zh-CN" sz="3600" b="1" noProof="0" dirty="0" err="1">
                <a:solidFill>
                  <a:srgbClr val="002060"/>
                </a:solidFill>
                <a:latin typeface="Tahoma" pitchFamily="34" charset="0"/>
                <a:ea typeface="Tahoma" pitchFamily="34" charset="0"/>
                <a:cs typeface="Tahoma" pitchFamily="34" charset="0"/>
              </a:rPr>
              <a:t>động</a:t>
            </a:r>
            <a:r>
              <a:rPr lang="en-US" altLang="zh-CN" sz="3600" b="1" noProof="0" dirty="0">
                <a:solidFill>
                  <a:srgbClr val="002060"/>
                </a:solidFill>
                <a:latin typeface="Tahoma" pitchFamily="34" charset="0"/>
                <a:ea typeface="Tahoma" pitchFamily="34" charset="0"/>
                <a:cs typeface="Tahoma" pitchFamily="34" charset="0"/>
              </a:rPr>
              <a:t> </a:t>
            </a:r>
            <a:r>
              <a:rPr lang="en-US" altLang="zh-CN" sz="3600" b="1" noProof="0" dirty="0" err="1">
                <a:solidFill>
                  <a:srgbClr val="002060"/>
                </a:solidFill>
                <a:latin typeface="Tahoma" pitchFamily="34" charset="0"/>
                <a:ea typeface="Tahoma" pitchFamily="34" charset="0"/>
                <a:cs typeface="Tahoma" pitchFamily="34" charset="0"/>
              </a:rPr>
              <a:t>sản</a:t>
            </a:r>
            <a:r>
              <a:rPr lang="en-US" altLang="zh-CN" sz="3600" b="1" noProof="0" dirty="0">
                <a:solidFill>
                  <a:srgbClr val="002060"/>
                </a:solidFill>
                <a:latin typeface="Tahoma" pitchFamily="34" charset="0"/>
                <a:ea typeface="Tahoma" pitchFamily="34" charset="0"/>
                <a:cs typeface="Tahoma" pitchFamily="34" charset="0"/>
              </a:rPr>
              <a:t> </a:t>
            </a:r>
            <a:r>
              <a:rPr lang="en-US" altLang="zh-CN" sz="3600" b="1" noProof="0" dirty="0" err="1">
                <a:solidFill>
                  <a:srgbClr val="002060"/>
                </a:solidFill>
                <a:latin typeface="Tahoma" pitchFamily="34" charset="0"/>
                <a:ea typeface="Tahoma" pitchFamily="34" charset="0"/>
                <a:cs typeface="Tahoma" pitchFamily="34" charset="0"/>
              </a:rPr>
              <a:t>xuất</a:t>
            </a:r>
            <a:r>
              <a:rPr lang="en-US" altLang="zh-CN" sz="3600" b="1" noProof="0" dirty="0">
                <a:solidFill>
                  <a:srgbClr val="002060"/>
                </a:solidFill>
                <a:latin typeface="Tahoma" pitchFamily="34" charset="0"/>
                <a:ea typeface="Tahoma" pitchFamily="34" charset="0"/>
                <a:cs typeface="Tahoma" pitchFamily="34" charset="0"/>
              </a:rPr>
              <a:t> </a:t>
            </a:r>
            <a:r>
              <a:rPr lang="en-US" altLang="zh-CN" sz="3600" b="1" noProof="0" dirty="0" err="1">
                <a:solidFill>
                  <a:srgbClr val="002060"/>
                </a:solidFill>
                <a:latin typeface="Tahoma" pitchFamily="34" charset="0"/>
                <a:ea typeface="Tahoma" pitchFamily="34" charset="0"/>
                <a:cs typeface="Tahoma" pitchFamily="34" charset="0"/>
              </a:rPr>
              <a:t>của</a:t>
            </a:r>
            <a:r>
              <a:rPr lang="en-US" altLang="zh-CN" sz="3600" b="1" noProof="0" dirty="0">
                <a:solidFill>
                  <a:srgbClr val="002060"/>
                </a:solidFill>
                <a:latin typeface="Tahoma" pitchFamily="34" charset="0"/>
                <a:ea typeface="Tahoma" pitchFamily="34" charset="0"/>
                <a:cs typeface="Tahoma" pitchFamily="34" charset="0"/>
              </a:rPr>
              <a:t> </a:t>
            </a:r>
            <a:r>
              <a:rPr lang="en-US" altLang="zh-CN" sz="3600" b="1" noProof="0" dirty="0" err="1">
                <a:solidFill>
                  <a:srgbClr val="002060"/>
                </a:solidFill>
                <a:latin typeface="Tahoma" pitchFamily="34" charset="0"/>
                <a:ea typeface="Tahoma" pitchFamily="34" charset="0"/>
                <a:cs typeface="Tahoma" pitchFamily="34" charset="0"/>
              </a:rPr>
              <a:t>người</a:t>
            </a:r>
            <a:r>
              <a:rPr lang="en-US" altLang="zh-CN" sz="3600" b="1" noProof="0" dirty="0">
                <a:solidFill>
                  <a:srgbClr val="002060"/>
                </a:solidFill>
                <a:latin typeface="Tahoma" pitchFamily="34" charset="0"/>
                <a:ea typeface="Tahoma" pitchFamily="34" charset="0"/>
                <a:cs typeface="Tahoma" pitchFamily="34" charset="0"/>
              </a:rPr>
              <a:t> </a:t>
            </a:r>
            <a:r>
              <a:rPr lang="en-US" altLang="zh-CN" sz="3600" b="1" noProof="0" dirty="0" err="1">
                <a:solidFill>
                  <a:srgbClr val="002060"/>
                </a:solidFill>
                <a:latin typeface="Tahoma" pitchFamily="34" charset="0"/>
                <a:ea typeface="Tahoma" pitchFamily="34" charset="0"/>
                <a:cs typeface="Tahoma" pitchFamily="34" charset="0"/>
              </a:rPr>
              <a:t>dân</a:t>
            </a:r>
            <a:r>
              <a:rPr lang="en-US" altLang="zh-CN" sz="3600" b="1" noProof="0" dirty="0">
                <a:solidFill>
                  <a:srgbClr val="002060"/>
                </a:solidFill>
                <a:latin typeface="Tahoma" pitchFamily="34" charset="0"/>
                <a:ea typeface="Tahoma" pitchFamily="34" charset="0"/>
                <a:cs typeface="Tahoma" pitchFamily="34" charset="0"/>
              </a:rPr>
              <a:t> </a:t>
            </a:r>
            <a:r>
              <a:rPr lang="en-US" altLang="zh-CN" sz="3600" b="1" noProof="0" dirty="0" err="1">
                <a:solidFill>
                  <a:srgbClr val="002060"/>
                </a:solidFill>
                <a:latin typeface="Tahoma" pitchFamily="34" charset="0"/>
                <a:ea typeface="Tahoma" pitchFamily="34" charset="0"/>
                <a:cs typeface="Tahoma" pitchFamily="34" charset="0"/>
              </a:rPr>
              <a:t>Hoàng</a:t>
            </a:r>
            <a:r>
              <a:rPr lang="en-US" altLang="zh-CN" sz="3600" b="1" noProof="0" dirty="0">
                <a:solidFill>
                  <a:srgbClr val="002060"/>
                </a:solidFill>
                <a:latin typeface="Tahoma" pitchFamily="34" charset="0"/>
                <a:ea typeface="Tahoma" pitchFamily="34" charset="0"/>
                <a:cs typeface="Tahoma" pitchFamily="34" charset="0"/>
              </a:rPr>
              <a:t> </a:t>
            </a:r>
            <a:r>
              <a:rPr lang="en-US" altLang="zh-CN" sz="3600" b="1" noProof="0" dirty="0" err="1">
                <a:solidFill>
                  <a:srgbClr val="002060"/>
                </a:solidFill>
                <a:latin typeface="Tahoma" pitchFamily="34" charset="0"/>
                <a:ea typeface="Tahoma" pitchFamily="34" charset="0"/>
                <a:cs typeface="Tahoma" pitchFamily="34" charset="0"/>
              </a:rPr>
              <a:t>Liên</a:t>
            </a:r>
            <a:r>
              <a:rPr lang="en-US" altLang="zh-CN" sz="3600" b="1" noProof="0" dirty="0">
                <a:solidFill>
                  <a:srgbClr val="002060"/>
                </a:solidFill>
                <a:latin typeface="Tahoma" pitchFamily="34" charset="0"/>
                <a:ea typeface="Tahoma" pitchFamily="34" charset="0"/>
                <a:cs typeface="Tahoma" pitchFamily="34" charset="0"/>
              </a:rPr>
              <a:t> </a:t>
            </a:r>
            <a:r>
              <a:rPr lang="en-US" altLang="zh-CN" sz="3600" b="1" noProof="0" dirty="0" err="1">
                <a:solidFill>
                  <a:srgbClr val="002060"/>
                </a:solidFill>
                <a:latin typeface="Tahoma" pitchFamily="34" charset="0"/>
                <a:ea typeface="Tahoma" pitchFamily="34" charset="0"/>
                <a:cs typeface="Tahoma" pitchFamily="34" charset="0"/>
              </a:rPr>
              <a:t>Sơn</a:t>
            </a:r>
            <a:r>
              <a:rPr lang="en-US" altLang="zh-CN" sz="3600" b="1" noProof="0" dirty="0">
                <a:solidFill>
                  <a:srgbClr val="002060"/>
                </a:solidFill>
                <a:latin typeface="Tahoma" pitchFamily="34" charset="0"/>
                <a:ea typeface="Tahoma" pitchFamily="34" charset="0"/>
                <a:cs typeface="Tahoma" pitchFamily="34" charset="0"/>
              </a:rPr>
              <a:t>.</a:t>
            </a:r>
            <a:endParaRPr kumimoji="0" lang="zh-CN" altLang="en-US" sz="3600" b="1" u="none" strike="noStrike" kern="1200" cap="none" spc="0" normalizeH="0" baseline="0" noProof="0" dirty="0">
              <a:ln>
                <a:noFill/>
              </a:ln>
              <a:solidFill>
                <a:srgbClr val="002060"/>
              </a:solidFill>
              <a:effectLst/>
              <a:uLnTx/>
              <a:uFillTx/>
              <a:latin typeface="Tahoma" pitchFamily="34" charset="0"/>
              <a:ea typeface="inpin heiti" charset="-122"/>
              <a:cs typeface="Tahoma" pitchFamily="34" charset="0"/>
            </a:endParaRPr>
          </a:p>
        </p:txBody>
      </p:sp>
      <p:graphicFrame>
        <p:nvGraphicFramePr>
          <p:cNvPr id="38" name="Table 37"/>
          <p:cNvGraphicFramePr>
            <a:graphicFrameLocks noGrp="1"/>
          </p:cNvGraphicFramePr>
          <p:nvPr>
            <p:extLst>
              <p:ext uri="{D42A27DB-BD31-4B8C-83A1-F6EECF244321}">
                <p14:modId xmlns:p14="http://schemas.microsoft.com/office/powerpoint/2010/main" val="1616316420"/>
              </p:ext>
            </p:extLst>
          </p:nvPr>
        </p:nvGraphicFramePr>
        <p:xfrm>
          <a:off x="282178" y="2640215"/>
          <a:ext cx="11562980" cy="3960282"/>
        </p:xfrm>
        <a:graphic>
          <a:graphicData uri="http://schemas.openxmlformats.org/drawingml/2006/table">
            <a:tbl>
              <a:tblPr firstRow="1" bandRow="1">
                <a:tableStyleId>{5940675A-B579-460E-94D1-54222C63F5DA}</a:tableStyleId>
              </a:tblPr>
              <a:tblGrid>
                <a:gridCol w="1714788">
                  <a:extLst>
                    <a:ext uri="{9D8B030D-6E8A-4147-A177-3AD203B41FA5}">
                      <a16:colId xmlns="" xmlns:a16="http://schemas.microsoft.com/office/drawing/2014/main" val="844636933"/>
                    </a:ext>
                  </a:extLst>
                </a:gridCol>
                <a:gridCol w="4172606">
                  <a:extLst>
                    <a:ext uri="{9D8B030D-6E8A-4147-A177-3AD203B41FA5}">
                      <a16:colId xmlns="" xmlns:a16="http://schemas.microsoft.com/office/drawing/2014/main" val="1056845949"/>
                    </a:ext>
                  </a:extLst>
                </a:gridCol>
                <a:gridCol w="1818290">
                  <a:extLst>
                    <a:ext uri="{9D8B030D-6E8A-4147-A177-3AD203B41FA5}">
                      <a16:colId xmlns="" xmlns:a16="http://schemas.microsoft.com/office/drawing/2014/main" val="1936842313"/>
                    </a:ext>
                  </a:extLst>
                </a:gridCol>
                <a:gridCol w="3857296">
                  <a:extLst>
                    <a:ext uri="{9D8B030D-6E8A-4147-A177-3AD203B41FA5}">
                      <a16:colId xmlns="" xmlns:a16="http://schemas.microsoft.com/office/drawing/2014/main" val="212418574"/>
                    </a:ext>
                  </a:extLst>
                </a:gridCol>
              </a:tblGrid>
              <a:tr h="1320094">
                <a:tc>
                  <a:txBody>
                    <a:bodyPr/>
                    <a:lstStyle/>
                    <a:p>
                      <a:endParaRPr lang="en-US"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3200" dirty="0" err="1">
                          <a:solidFill>
                            <a:srgbClr val="002060"/>
                          </a:solidFill>
                          <a:latin typeface="UTM Avo" panose="02040603050506020204" pitchFamily="18" charset="0"/>
                        </a:rPr>
                        <a:t>Trồng</a:t>
                      </a:r>
                      <a:r>
                        <a:rPr lang="en-US" sz="3200" baseline="0" dirty="0">
                          <a:solidFill>
                            <a:srgbClr val="002060"/>
                          </a:solidFill>
                          <a:latin typeface="UTM Avo" panose="02040603050506020204" pitchFamily="18" charset="0"/>
                        </a:rPr>
                        <a:t> </a:t>
                      </a:r>
                      <a:r>
                        <a:rPr lang="en-US" sz="3200" baseline="0" dirty="0" err="1">
                          <a:solidFill>
                            <a:srgbClr val="002060"/>
                          </a:solidFill>
                          <a:latin typeface="UTM Avo" panose="02040603050506020204" pitchFamily="18" charset="0"/>
                        </a:rPr>
                        <a:t>trọt</a:t>
                      </a:r>
                      <a:r>
                        <a:rPr lang="en-US" sz="3200" baseline="0" dirty="0">
                          <a:solidFill>
                            <a:srgbClr val="002060"/>
                          </a:solidFill>
                          <a:latin typeface="UTM Avo" panose="02040603050506020204" pitchFamily="18" charset="0"/>
                        </a:rPr>
                        <a:t> </a:t>
                      </a:r>
                      <a:r>
                        <a:rPr lang="en-US" sz="3200" baseline="0" dirty="0" err="1">
                          <a:solidFill>
                            <a:srgbClr val="002060"/>
                          </a:solidFill>
                          <a:latin typeface="UTM Avo" panose="02040603050506020204" pitchFamily="18" charset="0"/>
                        </a:rPr>
                        <a:t>trên</a:t>
                      </a:r>
                      <a:r>
                        <a:rPr lang="en-US" sz="3200" baseline="0" dirty="0">
                          <a:solidFill>
                            <a:srgbClr val="002060"/>
                          </a:solidFill>
                          <a:latin typeface="UTM Avo" panose="02040603050506020204" pitchFamily="18" charset="0"/>
                        </a:rPr>
                        <a:t> </a:t>
                      </a:r>
                    </a:p>
                    <a:p>
                      <a:pPr algn="ctr"/>
                      <a:r>
                        <a:rPr lang="en-US" sz="3200" baseline="0" dirty="0" err="1">
                          <a:solidFill>
                            <a:srgbClr val="002060"/>
                          </a:solidFill>
                          <a:latin typeface="UTM Avo" panose="02040603050506020204" pitchFamily="18" charset="0"/>
                        </a:rPr>
                        <a:t>đất</a:t>
                      </a:r>
                      <a:r>
                        <a:rPr lang="en-US" sz="3200" baseline="0" dirty="0">
                          <a:solidFill>
                            <a:srgbClr val="002060"/>
                          </a:solidFill>
                          <a:latin typeface="UTM Avo" panose="02040603050506020204" pitchFamily="18" charset="0"/>
                        </a:rPr>
                        <a:t> </a:t>
                      </a:r>
                      <a:r>
                        <a:rPr lang="en-US" sz="3200" baseline="0" dirty="0" err="1">
                          <a:solidFill>
                            <a:srgbClr val="002060"/>
                          </a:solidFill>
                          <a:latin typeface="UTM Avo" panose="02040603050506020204" pitchFamily="18" charset="0"/>
                        </a:rPr>
                        <a:t>dốc</a:t>
                      </a:r>
                      <a:r>
                        <a:rPr lang="en-US" sz="3200" baseline="0" dirty="0">
                          <a:solidFill>
                            <a:srgbClr val="002060"/>
                          </a:solidFill>
                          <a:latin typeface="UTM Avo" panose="02040603050506020204" pitchFamily="18" charset="0"/>
                        </a:rPr>
                        <a:t>.</a:t>
                      </a:r>
                      <a:endParaRPr lang="en-US" sz="32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320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3200" dirty="0" err="1">
                          <a:solidFill>
                            <a:srgbClr val="002060"/>
                          </a:solidFill>
                          <a:latin typeface="UTM Avo" panose="02040603050506020204" pitchFamily="18" charset="0"/>
                        </a:rPr>
                        <a:t>Đánh</a:t>
                      </a:r>
                      <a:r>
                        <a:rPr lang="en-US" sz="3200" baseline="0" dirty="0">
                          <a:solidFill>
                            <a:srgbClr val="002060"/>
                          </a:solidFill>
                          <a:latin typeface="UTM Avo" panose="02040603050506020204" pitchFamily="18" charset="0"/>
                        </a:rPr>
                        <a:t> </a:t>
                      </a:r>
                      <a:r>
                        <a:rPr lang="en-US" sz="3200" baseline="0" dirty="0" err="1">
                          <a:solidFill>
                            <a:srgbClr val="002060"/>
                          </a:solidFill>
                          <a:latin typeface="UTM Avo" panose="02040603050506020204" pitchFamily="18" charset="0"/>
                        </a:rPr>
                        <a:t>bắt</a:t>
                      </a:r>
                      <a:r>
                        <a:rPr lang="en-US" sz="3200" baseline="0" dirty="0">
                          <a:solidFill>
                            <a:srgbClr val="002060"/>
                          </a:solidFill>
                          <a:latin typeface="UTM Avo" panose="02040603050506020204" pitchFamily="18" charset="0"/>
                        </a:rPr>
                        <a:t> </a:t>
                      </a:r>
                      <a:r>
                        <a:rPr lang="en-US" sz="3200" baseline="0" dirty="0" err="1">
                          <a:solidFill>
                            <a:srgbClr val="002060"/>
                          </a:solidFill>
                          <a:latin typeface="UTM Avo" panose="02040603050506020204" pitchFamily="18" charset="0"/>
                        </a:rPr>
                        <a:t>và</a:t>
                      </a:r>
                      <a:r>
                        <a:rPr lang="en-US" sz="3200" baseline="0" dirty="0">
                          <a:solidFill>
                            <a:srgbClr val="002060"/>
                          </a:solidFill>
                          <a:latin typeface="UTM Avo" panose="02040603050506020204" pitchFamily="18" charset="0"/>
                        </a:rPr>
                        <a:t> </a:t>
                      </a:r>
                      <a:r>
                        <a:rPr lang="en-US" sz="3200" baseline="0" dirty="0" err="1">
                          <a:solidFill>
                            <a:srgbClr val="002060"/>
                          </a:solidFill>
                          <a:latin typeface="UTM Avo" panose="02040603050506020204" pitchFamily="18" charset="0"/>
                        </a:rPr>
                        <a:t>nuôi</a:t>
                      </a:r>
                      <a:r>
                        <a:rPr lang="en-US" sz="3200" baseline="0" dirty="0">
                          <a:solidFill>
                            <a:srgbClr val="002060"/>
                          </a:solidFill>
                          <a:latin typeface="UTM Avo" panose="02040603050506020204" pitchFamily="18" charset="0"/>
                        </a:rPr>
                        <a:t> </a:t>
                      </a:r>
                      <a:r>
                        <a:rPr lang="en-US" sz="3200" baseline="0" dirty="0" err="1">
                          <a:solidFill>
                            <a:srgbClr val="002060"/>
                          </a:solidFill>
                          <a:latin typeface="UTM Avo" panose="02040603050506020204" pitchFamily="18" charset="0"/>
                        </a:rPr>
                        <a:t>trồng</a:t>
                      </a:r>
                      <a:r>
                        <a:rPr lang="en-US" sz="3200" baseline="0" dirty="0">
                          <a:solidFill>
                            <a:srgbClr val="002060"/>
                          </a:solidFill>
                          <a:latin typeface="UTM Avo" panose="02040603050506020204" pitchFamily="18" charset="0"/>
                        </a:rPr>
                        <a:t> </a:t>
                      </a:r>
                      <a:r>
                        <a:rPr lang="en-US" sz="3200" baseline="0" dirty="0" err="1">
                          <a:solidFill>
                            <a:srgbClr val="002060"/>
                          </a:solidFill>
                          <a:latin typeface="UTM Avo" panose="02040603050506020204" pitchFamily="18" charset="0"/>
                        </a:rPr>
                        <a:t>thủy</a:t>
                      </a:r>
                      <a:r>
                        <a:rPr lang="en-US" sz="3200" baseline="0" dirty="0">
                          <a:solidFill>
                            <a:srgbClr val="002060"/>
                          </a:solidFill>
                          <a:latin typeface="UTM Avo" panose="02040603050506020204" pitchFamily="18" charset="0"/>
                        </a:rPr>
                        <a:t> </a:t>
                      </a:r>
                      <a:r>
                        <a:rPr lang="en-US" sz="3200" baseline="0" dirty="0" err="1">
                          <a:solidFill>
                            <a:srgbClr val="002060"/>
                          </a:solidFill>
                          <a:latin typeface="UTM Avo" panose="02040603050506020204" pitchFamily="18" charset="0"/>
                        </a:rPr>
                        <a:t>sản</a:t>
                      </a:r>
                      <a:endParaRPr lang="en-US" sz="32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3429420509"/>
                  </a:ext>
                </a:extLst>
              </a:tr>
              <a:tr h="1320094">
                <a:tc>
                  <a:txBody>
                    <a:bodyPr/>
                    <a:lstStyle/>
                    <a:p>
                      <a:endParaRPr lang="en-US">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3200" dirty="0" err="1">
                          <a:solidFill>
                            <a:srgbClr val="002060"/>
                          </a:solidFill>
                          <a:latin typeface="UTM Avo" panose="02040603050506020204" pitchFamily="18" charset="0"/>
                        </a:rPr>
                        <a:t>Buôn</a:t>
                      </a:r>
                      <a:r>
                        <a:rPr lang="en-US" sz="3200" baseline="0" dirty="0">
                          <a:solidFill>
                            <a:srgbClr val="002060"/>
                          </a:solidFill>
                          <a:latin typeface="UTM Avo" panose="02040603050506020204" pitchFamily="18" charset="0"/>
                        </a:rPr>
                        <a:t> </a:t>
                      </a:r>
                      <a:r>
                        <a:rPr lang="en-US" sz="3200" baseline="0" dirty="0" err="1">
                          <a:solidFill>
                            <a:srgbClr val="002060"/>
                          </a:solidFill>
                          <a:latin typeface="UTM Avo" panose="02040603050506020204" pitchFamily="18" charset="0"/>
                        </a:rPr>
                        <a:t>gỗ</a:t>
                      </a:r>
                      <a:endParaRPr lang="en-US" sz="32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32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3200" dirty="0" err="1">
                          <a:solidFill>
                            <a:srgbClr val="002060"/>
                          </a:solidFill>
                          <a:latin typeface="UTM Avo" panose="02040603050506020204" pitchFamily="18" charset="0"/>
                        </a:rPr>
                        <a:t>Nghề</a:t>
                      </a:r>
                      <a:r>
                        <a:rPr lang="en-US" sz="3200" baseline="0" dirty="0">
                          <a:solidFill>
                            <a:srgbClr val="002060"/>
                          </a:solidFill>
                          <a:latin typeface="UTM Avo" panose="02040603050506020204" pitchFamily="18" charset="0"/>
                        </a:rPr>
                        <a:t> </a:t>
                      </a:r>
                      <a:r>
                        <a:rPr lang="en-US" sz="3200" baseline="0" dirty="0" err="1">
                          <a:solidFill>
                            <a:srgbClr val="002060"/>
                          </a:solidFill>
                          <a:latin typeface="UTM Avo" panose="02040603050506020204" pitchFamily="18" charset="0"/>
                        </a:rPr>
                        <a:t>thủ</a:t>
                      </a:r>
                      <a:r>
                        <a:rPr lang="en-US" sz="3200" baseline="0" dirty="0">
                          <a:solidFill>
                            <a:srgbClr val="002060"/>
                          </a:solidFill>
                          <a:latin typeface="UTM Avo" panose="02040603050506020204" pitchFamily="18" charset="0"/>
                        </a:rPr>
                        <a:t> </a:t>
                      </a:r>
                      <a:r>
                        <a:rPr lang="en-US" sz="3200" baseline="0" dirty="0" err="1">
                          <a:solidFill>
                            <a:srgbClr val="002060"/>
                          </a:solidFill>
                          <a:latin typeface="UTM Avo" panose="02040603050506020204" pitchFamily="18" charset="0"/>
                        </a:rPr>
                        <a:t>công</a:t>
                      </a:r>
                      <a:r>
                        <a:rPr lang="en-US" sz="3200" baseline="0" dirty="0">
                          <a:solidFill>
                            <a:srgbClr val="002060"/>
                          </a:solidFill>
                          <a:latin typeface="UTM Avo" panose="02040603050506020204" pitchFamily="18" charset="0"/>
                        </a:rPr>
                        <a:t> </a:t>
                      </a:r>
                      <a:r>
                        <a:rPr lang="en-US" sz="3200" baseline="0" dirty="0" err="1">
                          <a:solidFill>
                            <a:srgbClr val="002060"/>
                          </a:solidFill>
                          <a:latin typeface="UTM Avo" panose="02040603050506020204" pitchFamily="18" charset="0"/>
                        </a:rPr>
                        <a:t>truyền</a:t>
                      </a:r>
                      <a:r>
                        <a:rPr lang="en-US" sz="3200" baseline="0" dirty="0">
                          <a:solidFill>
                            <a:srgbClr val="002060"/>
                          </a:solidFill>
                          <a:latin typeface="UTM Avo" panose="02040603050506020204" pitchFamily="18" charset="0"/>
                        </a:rPr>
                        <a:t> </a:t>
                      </a:r>
                      <a:r>
                        <a:rPr lang="en-US" sz="3200" baseline="0" dirty="0" err="1">
                          <a:solidFill>
                            <a:srgbClr val="002060"/>
                          </a:solidFill>
                          <a:latin typeface="UTM Avo" panose="02040603050506020204" pitchFamily="18" charset="0"/>
                        </a:rPr>
                        <a:t>thống</a:t>
                      </a:r>
                      <a:endParaRPr lang="en-US" sz="32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3976052590"/>
                  </a:ext>
                </a:extLst>
              </a:tr>
              <a:tr h="1320094">
                <a:tc>
                  <a:txBody>
                    <a:bodyPr/>
                    <a:lstStyle/>
                    <a:p>
                      <a:endParaRPr lang="en-US">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3200" dirty="0" err="1">
                          <a:solidFill>
                            <a:srgbClr val="002060"/>
                          </a:solidFill>
                          <a:latin typeface="UTM Avo" panose="02040603050506020204" pitchFamily="18" charset="0"/>
                        </a:rPr>
                        <a:t>Khai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thác</a:t>
                      </a:r>
                      <a:r>
                        <a:rPr lang="en-US" sz="3200" baseline="0" dirty="0">
                          <a:solidFill>
                            <a:srgbClr val="002060"/>
                          </a:solidFill>
                          <a:latin typeface="UTM Avo" panose="02040603050506020204" pitchFamily="18" charset="0"/>
                        </a:rPr>
                        <a:t> </a:t>
                      </a:r>
                    </a:p>
                    <a:p>
                      <a:pPr algn="ctr"/>
                      <a:r>
                        <a:rPr lang="en-US" sz="3200" baseline="0" dirty="0" err="1">
                          <a:solidFill>
                            <a:srgbClr val="002060"/>
                          </a:solidFill>
                          <a:latin typeface="UTM Avo" panose="02040603050506020204" pitchFamily="18" charset="0"/>
                        </a:rPr>
                        <a:t>khoáng</a:t>
                      </a:r>
                      <a:r>
                        <a:rPr lang="en-US" sz="3200" baseline="0" dirty="0">
                          <a:solidFill>
                            <a:srgbClr val="002060"/>
                          </a:solidFill>
                          <a:latin typeface="UTM Avo" panose="02040603050506020204" pitchFamily="18" charset="0"/>
                        </a:rPr>
                        <a:t> </a:t>
                      </a:r>
                      <a:r>
                        <a:rPr lang="en-US" sz="3200" baseline="0" dirty="0" err="1">
                          <a:solidFill>
                            <a:srgbClr val="002060"/>
                          </a:solidFill>
                          <a:latin typeface="UTM Avo" panose="02040603050506020204" pitchFamily="18" charset="0"/>
                        </a:rPr>
                        <a:t>sản</a:t>
                      </a:r>
                      <a:endParaRPr lang="en-US" sz="32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32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3200" dirty="0" err="1">
                          <a:solidFill>
                            <a:srgbClr val="002060"/>
                          </a:solidFill>
                          <a:latin typeface="UTM Avo" panose="02040603050506020204" pitchFamily="18" charset="0"/>
                        </a:rPr>
                        <a:t>Khai</a:t>
                      </a:r>
                      <a:r>
                        <a:rPr lang="en-US" sz="3200" baseline="0" dirty="0">
                          <a:solidFill>
                            <a:srgbClr val="002060"/>
                          </a:solidFill>
                          <a:latin typeface="UTM Avo" panose="02040603050506020204" pitchFamily="18" charset="0"/>
                        </a:rPr>
                        <a:t> </a:t>
                      </a:r>
                      <a:r>
                        <a:rPr lang="en-US" sz="3200" baseline="0" dirty="0" err="1">
                          <a:solidFill>
                            <a:srgbClr val="002060"/>
                          </a:solidFill>
                          <a:latin typeface="UTM Avo" panose="02040603050506020204" pitchFamily="18" charset="0"/>
                        </a:rPr>
                        <a:t>thác</a:t>
                      </a:r>
                      <a:r>
                        <a:rPr lang="en-US" sz="3200" baseline="0" dirty="0">
                          <a:solidFill>
                            <a:srgbClr val="002060"/>
                          </a:solidFill>
                          <a:latin typeface="UTM Avo" panose="02040603050506020204" pitchFamily="18" charset="0"/>
                        </a:rPr>
                        <a:t> </a:t>
                      </a:r>
                    </a:p>
                    <a:p>
                      <a:pPr algn="ctr"/>
                      <a:r>
                        <a:rPr lang="en-US" sz="3200" baseline="0" dirty="0" err="1">
                          <a:solidFill>
                            <a:srgbClr val="002060"/>
                          </a:solidFill>
                          <a:latin typeface="UTM Avo" panose="02040603050506020204" pitchFamily="18" charset="0"/>
                        </a:rPr>
                        <a:t>sức</a:t>
                      </a:r>
                      <a:r>
                        <a:rPr lang="en-US" sz="3200" baseline="0" dirty="0">
                          <a:solidFill>
                            <a:srgbClr val="002060"/>
                          </a:solidFill>
                          <a:latin typeface="UTM Avo" panose="02040603050506020204" pitchFamily="18" charset="0"/>
                        </a:rPr>
                        <a:t> </a:t>
                      </a:r>
                      <a:r>
                        <a:rPr lang="en-US" sz="3200" baseline="0" dirty="0" err="1">
                          <a:solidFill>
                            <a:srgbClr val="002060"/>
                          </a:solidFill>
                          <a:latin typeface="UTM Avo" panose="02040603050506020204" pitchFamily="18" charset="0"/>
                        </a:rPr>
                        <a:t>nước</a:t>
                      </a:r>
                      <a:endParaRPr lang="en-US" sz="32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804440092"/>
                  </a:ext>
                </a:extLst>
              </a:tr>
            </a:tbl>
          </a:graphicData>
        </a:graphic>
      </p:graphicFrame>
      <p:pic>
        <p:nvPicPr>
          <p:cNvPr id="39"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038" y="2690918"/>
            <a:ext cx="1648786" cy="1230579"/>
          </a:xfrm>
          <a:prstGeom prst="rect">
            <a:avLst/>
          </a:prstGeom>
        </p:spPr>
      </p:pic>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038" y="5314168"/>
            <a:ext cx="1648786" cy="1230579"/>
          </a:xfrm>
          <a:prstGeom prst="rect">
            <a:avLst/>
          </a:prstGeom>
        </p:spPr>
      </p:pic>
      <p:pic>
        <p:nvPicPr>
          <p:cNvPr id="41" name="Picture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0938" y="4005066"/>
            <a:ext cx="1648786" cy="1230579"/>
          </a:xfrm>
          <a:prstGeom prst="rect">
            <a:avLst/>
          </a:prstGeom>
        </p:spPr>
      </p:pic>
      <p:pic>
        <p:nvPicPr>
          <p:cNvPr id="42" name="Pictur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4681" y="4099656"/>
            <a:ext cx="1084424" cy="1077195"/>
          </a:xfrm>
          <a:prstGeom prst="rect">
            <a:avLst/>
          </a:prstGeom>
        </p:spPr>
      </p:pic>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3119" y="2819132"/>
            <a:ext cx="1084424" cy="1077195"/>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3119" y="5390859"/>
            <a:ext cx="1084424" cy="10771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580">
                                          <p:stCondLst>
                                            <p:cond delay="0"/>
                                          </p:stCondLst>
                                        </p:cTn>
                                        <p:tgtEl>
                                          <p:spTgt spid="39"/>
                                        </p:tgtEl>
                                      </p:cBhvr>
                                    </p:animEffect>
                                    <p:anim calcmode="lin" valueType="num">
                                      <p:cBhvr>
                                        <p:cTn id="2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7" dur="26">
                                          <p:stCondLst>
                                            <p:cond delay="650"/>
                                          </p:stCondLst>
                                        </p:cTn>
                                        <p:tgtEl>
                                          <p:spTgt spid="39"/>
                                        </p:tgtEl>
                                      </p:cBhvr>
                                      <p:to x="100000" y="60000"/>
                                    </p:animScale>
                                    <p:animScale>
                                      <p:cBhvr>
                                        <p:cTn id="28" dur="166" decel="50000">
                                          <p:stCondLst>
                                            <p:cond delay="676"/>
                                          </p:stCondLst>
                                        </p:cTn>
                                        <p:tgtEl>
                                          <p:spTgt spid="39"/>
                                        </p:tgtEl>
                                      </p:cBhvr>
                                      <p:to x="100000" y="100000"/>
                                    </p:animScale>
                                    <p:animScale>
                                      <p:cBhvr>
                                        <p:cTn id="29" dur="26">
                                          <p:stCondLst>
                                            <p:cond delay="1312"/>
                                          </p:stCondLst>
                                        </p:cTn>
                                        <p:tgtEl>
                                          <p:spTgt spid="39"/>
                                        </p:tgtEl>
                                      </p:cBhvr>
                                      <p:to x="100000" y="80000"/>
                                    </p:animScale>
                                    <p:animScale>
                                      <p:cBhvr>
                                        <p:cTn id="30" dur="166" decel="50000">
                                          <p:stCondLst>
                                            <p:cond delay="1338"/>
                                          </p:stCondLst>
                                        </p:cTn>
                                        <p:tgtEl>
                                          <p:spTgt spid="39"/>
                                        </p:tgtEl>
                                      </p:cBhvr>
                                      <p:to x="100000" y="100000"/>
                                    </p:animScale>
                                    <p:animScale>
                                      <p:cBhvr>
                                        <p:cTn id="31" dur="26">
                                          <p:stCondLst>
                                            <p:cond delay="1642"/>
                                          </p:stCondLst>
                                        </p:cTn>
                                        <p:tgtEl>
                                          <p:spTgt spid="39"/>
                                        </p:tgtEl>
                                      </p:cBhvr>
                                      <p:to x="100000" y="90000"/>
                                    </p:animScale>
                                    <p:animScale>
                                      <p:cBhvr>
                                        <p:cTn id="32" dur="166" decel="50000">
                                          <p:stCondLst>
                                            <p:cond delay="1668"/>
                                          </p:stCondLst>
                                        </p:cTn>
                                        <p:tgtEl>
                                          <p:spTgt spid="39"/>
                                        </p:tgtEl>
                                      </p:cBhvr>
                                      <p:to x="100000" y="100000"/>
                                    </p:animScale>
                                    <p:animScale>
                                      <p:cBhvr>
                                        <p:cTn id="33" dur="26">
                                          <p:stCondLst>
                                            <p:cond delay="1808"/>
                                          </p:stCondLst>
                                        </p:cTn>
                                        <p:tgtEl>
                                          <p:spTgt spid="39"/>
                                        </p:tgtEl>
                                      </p:cBhvr>
                                      <p:to x="100000" y="95000"/>
                                    </p:animScale>
                                    <p:animScale>
                                      <p:cBhvr>
                                        <p:cTn id="34" dur="166" decel="50000">
                                          <p:stCondLst>
                                            <p:cond delay="1834"/>
                                          </p:stCondLst>
                                        </p:cTn>
                                        <p:tgtEl>
                                          <p:spTgt spid="39"/>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randombar(horizontal)">
                                      <p:cBhvr>
                                        <p:cTn id="39" dur="500"/>
                                        <p:tgtEl>
                                          <p:spTgt spid="43"/>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randombar(horizontal)">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wipe(down)">
                                      <p:cBhvr>
                                        <p:cTn id="49" dur="580">
                                          <p:stCondLst>
                                            <p:cond delay="0"/>
                                          </p:stCondLst>
                                        </p:cTn>
                                        <p:tgtEl>
                                          <p:spTgt spid="41"/>
                                        </p:tgtEl>
                                      </p:cBhvr>
                                    </p:animEffect>
                                    <p:anim calcmode="lin" valueType="num">
                                      <p:cBhvr>
                                        <p:cTn id="50"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55" dur="26">
                                          <p:stCondLst>
                                            <p:cond delay="650"/>
                                          </p:stCondLst>
                                        </p:cTn>
                                        <p:tgtEl>
                                          <p:spTgt spid="41"/>
                                        </p:tgtEl>
                                      </p:cBhvr>
                                      <p:to x="100000" y="60000"/>
                                    </p:animScale>
                                    <p:animScale>
                                      <p:cBhvr>
                                        <p:cTn id="56" dur="166" decel="50000">
                                          <p:stCondLst>
                                            <p:cond delay="676"/>
                                          </p:stCondLst>
                                        </p:cTn>
                                        <p:tgtEl>
                                          <p:spTgt spid="41"/>
                                        </p:tgtEl>
                                      </p:cBhvr>
                                      <p:to x="100000" y="100000"/>
                                    </p:animScale>
                                    <p:animScale>
                                      <p:cBhvr>
                                        <p:cTn id="57" dur="26">
                                          <p:stCondLst>
                                            <p:cond delay="1312"/>
                                          </p:stCondLst>
                                        </p:cTn>
                                        <p:tgtEl>
                                          <p:spTgt spid="41"/>
                                        </p:tgtEl>
                                      </p:cBhvr>
                                      <p:to x="100000" y="80000"/>
                                    </p:animScale>
                                    <p:animScale>
                                      <p:cBhvr>
                                        <p:cTn id="58" dur="166" decel="50000">
                                          <p:stCondLst>
                                            <p:cond delay="1338"/>
                                          </p:stCondLst>
                                        </p:cTn>
                                        <p:tgtEl>
                                          <p:spTgt spid="41"/>
                                        </p:tgtEl>
                                      </p:cBhvr>
                                      <p:to x="100000" y="100000"/>
                                    </p:animScale>
                                    <p:animScale>
                                      <p:cBhvr>
                                        <p:cTn id="59" dur="26">
                                          <p:stCondLst>
                                            <p:cond delay="1642"/>
                                          </p:stCondLst>
                                        </p:cTn>
                                        <p:tgtEl>
                                          <p:spTgt spid="41"/>
                                        </p:tgtEl>
                                      </p:cBhvr>
                                      <p:to x="100000" y="90000"/>
                                    </p:animScale>
                                    <p:animScale>
                                      <p:cBhvr>
                                        <p:cTn id="60" dur="166" decel="50000">
                                          <p:stCondLst>
                                            <p:cond delay="1668"/>
                                          </p:stCondLst>
                                        </p:cTn>
                                        <p:tgtEl>
                                          <p:spTgt spid="41"/>
                                        </p:tgtEl>
                                      </p:cBhvr>
                                      <p:to x="100000" y="100000"/>
                                    </p:animScale>
                                    <p:animScale>
                                      <p:cBhvr>
                                        <p:cTn id="61" dur="26">
                                          <p:stCondLst>
                                            <p:cond delay="1808"/>
                                          </p:stCondLst>
                                        </p:cTn>
                                        <p:tgtEl>
                                          <p:spTgt spid="41"/>
                                        </p:tgtEl>
                                      </p:cBhvr>
                                      <p:to x="100000" y="95000"/>
                                    </p:animScale>
                                    <p:animScale>
                                      <p:cBhvr>
                                        <p:cTn id="62" dur="166" decel="50000">
                                          <p:stCondLst>
                                            <p:cond delay="1834"/>
                                          </p:stCondLst>
                                        </p:cTn>
                                        <p:tgtEl>
                                          <p:spTgt spid="41"/>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wipe(down)">
                                      <p:cBhvr>
                                        <p:cTn id="67" dur="580">
                                          <p:stCondLst>
                                            <p:cond delay="0"/>
                                          </p:stCondLst>
                                        </p:cTn>
                                        <p:tgtEl>
                                          <p:spTgt spid="40"/>
                                        </p:tgtEl>
                                      </p:cBhvr>
                                    </p:animEffect>
                                    <p:anim calcmode="lin" valueType="num">
                                      <p:cBhvr>
                                        <p:cTn id="6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73" dur="26">
                                          <p:stCondLst>
                                            <p:cond delay="650"/>
                                          </p:stCondLst>
                                        </p:cTn>
                                        <p:tgtEl>
                                          <p:spTgt spid="40"/>
                                        </p:tgtEl>
                                      </p:cBhvr>
                                      <p:to x="100000" y="60000"/>
                                    </p:animScale>
                                    <p:animScale>
                                      <p:cBhvr>
                                        <p:cTn id="74" dur="166" decel="50000">
                                          <p:stCondLst>
                                            <p:cond delay="676"/>
                                          </p:stCondLst>
                                        </p:cTn>
                                        <p:tgtEl>
                                          <p:spTgt spid="40"/>
                                        </p:tgtEl>
                                      </p:cBhvr>
                                      <p:to x="100000" y="100000"/>
                                    </p:animScale>
                                    <p:animScale>
                                      <p:cBhvr>
                                        <p:cTn id="75" dur="26">
                                          <p:stCondLst>
                                            <p:cond delay="1312"/>
                                          </p:stCondLst>
                                        </p:cTn>
                                        <p:tgtEl>
                                          <p:spTgt spid="40"/>
                                        </p:tgtEl>
                                      </p:cBhvr>
                                      <p:to x="100000" y="80000"/>
                                    </p:animScale>
                                    <p:animScale>
                                      <p:cBhvr>
                                        <p:cTn id="76" dur="166" decel="50000">
                                          <p:stCondLst>
                                            <p:cond delay="1338"/>
                                          </p:stCondLst>
                                        </p:cTn>
                                        <p:tgtEl>
                                          <p:spTgt spid="40"/>
                                        </p:tgtEl>
                                      </p:cBhvr>
                                      <p:to x="100000" y="100000"/>
                                    </p:animScale>
                                    <p:animScale>
                                      <p:cBhvr>
                                        <p:cTn id="77" dur="26">
                                          <p:stCondLst>
                                            <p:cond delay="1642"/>
                                          </p:stCondLst>
                                        </p:cTn>
                                        <p:tgtEl>
                                          <p:spTgt spid="40"/>
                                        </p:tgtEl>
                                      </p:cBhvr>
                                      <p:to x="100000" y="90000"/>
                                    </p:animScale>
                                    <p:animScale>
                                      <p:cBhvr>
                                        <p:cTn id="78" dur="166" decel="50000">
                                          <p:stCondLst>
                                            <p:cond delay="1668"/>
                                          </p:stCondLst>
                                        </p:cTn>
                                        <p:tgtEl>
                                          <p:spTgt spid="40"/>
                                        </p:tgtEl>
                                      </p:cBhvr>
                                      <p:to x="100000" y="100000"/>
                                    </p:animScale>
                                    <p:animScale>
                                      <p:cBhvr>
                                        <p:cTn id="79" dur="26">
                                          <p:stCondLst>
                                            <p:cond delay="1808"/>
                                          </p:stCondLst>
                                        </p:cTn>
                                        <p:tgtEl>
                                          <p:spTgt spid="40"/>
                                        </p:tgtEl>
                                      </p:cBhvr>
                                      <p:to x="100000" y="95000"/>
                                    </p:animScale>
                                    <p:animScale>
                                      <p:cBhvr>
                                        <p:cTn id="80" dur="166" decel="50000">
                                          <p:stCondLst>
                                            <p:cond delay="1834"/>
                                          </p:stCondLst>
                                        </p:cTn>
                                        <p:tgtEl>
                                          <p:spTgt spid="40"/>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nodeType="clickEffect">
                                  <p:stCondLst>
                                    <p:cond delay="0"/>
                                  </p:stCondLst>
                                  <p:childTnLst>
                                    <p:set>
                                      <p:cBhvr>
                                        <p:cTn id="84" dur="1" fill="hold">
                                          <p:stCondLst>
                                            <p:cond delay="0"/>
                                          </p:stCondLst>
                                        </p:cTn>
                                        <p:tgtEl>
                                          <p:spTgt spid="44"/>
                                        </p:tgtEl>
                                        <p:attrNameLst>
                                          <p:attrName>style.visibility</p:attrName>
                                        </p:attrNameLst>
                                      </p:cBhvr>
                                      <p:to>
                                        <p:strVal val="visible"/>
                                      </p:to>
                                    </p:set>
                                    <p:animEffect transition="in" filter="randombar(horizontal)">
                                      <p:cBhvr>
                                        <p:cTn id="8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文本框 16"/>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1924371" y="723057"/>
            <a:ext cx="16036553" cy="742129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40" name="Rounded Rectangle 39"/>
          <p:cNvSpPr/>
          <p:nvPr/>
        </p:nvSpPr>
        <p:spPr>
          <a:xfrm>
            <a:off x="689495" y="1446116"/>
            <a:ext cx="10808822" cy="4807540"/>
          </a:xfrm>
          <a:prstGeom prst="roundRect">
            <a:avLst>
              <a:gd name="adj" fmla="val 2588"/>
            </a:avLst>
          </a:prstGeom>
          <a:noFill/>
          <a:ln w="571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808461" y="1613704"/>
            <a:ext cx="10570890" cy="1351718"/>
          </a:xfrm>
          <a:prstGeom prst="roundRect">
            <a:avLst>
              <a:gd name="adj" fmla="val 0"/>
            </a:avLst>
          </a:prstGeom>
          <a:solidFill>
            <a:srgbClr val="95DAC1"/>
          </a:solidFill>
          <a:ln w="571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936559" y="1657448"/>
            <a:ext cx="10130159" cy="1200329"/>
          </a:xfrm>
          <a:prstGeom prst="rect">
            <a:avLst/>
          </a:prstGeom>
          <a:noFill/>
        </p:spPr>
        <p:txBody>
          <a:bodyPr wrap="square" rtlCol="0">
            <a:spAutoFit/>
          </a:bodyPr>
          <a:lstStyle/>
          <a:p>
            <a:pPr algn="ctr"/>
            <a:r>
              <a:rPr lang="vi-VN" sz="3600" b="1" dirty="0">
                <a:solidFill>
                  <a:schemeClr val="bg1"/>
                </a:solidFill>
                <a:effectLst>
                  <a:outerShdw blurRad="38100" dist="38100" dir="2700000" algn="tl">
                    <a:srgbClr val="000000">
                      <a:alpha val="43137"/>
                    </a:srgbClr>
                  </a:outerShdw>
                </a:effectLst>
                <a:latin typeface="UTM Avo" panose="02040603050506020204" pitchFamily="18" charset="0"/>
              </a:rPr>
              <a:t>Đây là nghề chính của người dân </a:t>
            </a:r>
            <a:endParaRPr lang="en-US" sz="3600" b="1" dirty="0">
              <a:solidFill>
                <a:schemeClr val="bg1"/>
              </a:solidFill>
              <a:effectLst>
                <a:outerShdw blurRad="38100" dist="38100" dir="2700000" algn="tl">
                  <a:srgbClr val="000000">
                    <a:alpha val="43137"/>
                  </a:srgbClr>
                </a:outerShdw>
              </a:effectLst>
              <a:latin typeface="UTM Avo" panose="02040603050506020204" pitchFamily="18" charset="0"/>
            </a:endParaRPr>
          </a:p>
          <a:p>
            <a:pPr algn="ctr"/>
            <a:r>
              <a:rPr lang="vi-VN" sz="3600" b="1" dirty="0">
                <a:solidFill>
                  <a:schemeClr val="bg1"/>
                </a:solidFill>
                <a:effectLst>
                  <a:outerShdw blurRad="38100" dist="38100" dir="2700000" algn="tl">
                    <a:srgbClr val="000000">
                      <a:alpha val="43137"/>
                    </a:srgbClr>
                  </a:outerShdw>
                </a:effectLst>
                <a:latin typeface="UTM Avo" panose="02040603050506020204" pitchFamily="18" charset="0"/>
              </a:rPr>
              <a:t>Hoàng Liên Sơn</a:t>
            </a:r>
            <a:r>
              <a:rPr lang="en-US" sz="3600" b="1" dirty="0">
                <a:solidFill>
                  <a:schemeClr val="bg1"/>
                </a:solidFill>
                <a:effectLst>
                  <a:outerShdw blurRad="38100" dist="38100" dir="2700000" algn="tl">
                    <a:srgbClr val="000000">
                      <a:alpha val="43137"/>
                    </a:srgbClr>
                  </a:outerShdw>
                </a:effectLst>
                <a:latin typeface="UTM Avo" panose="02040603050506020204" pitchFamily="18" charset="0"/>
              </a:rPr>
              <a:t>.</a:t>
            </a:r>
            <a:r>
              <a:rPr lang="vi-VN" sz="3600" b="1" dirty="0">
                <a:solidFill>
                  <a:schemeClr val="bg1"/>
                </a:solidFill>
                <a:effectLst>
                  <a:outerShdw blurRad="38100" dist="38100" dir="2700000" algn="tl">
                    <a:srgbClr val="000000">
                      <a:alpha val="43137"/>
                    </a:srgbClr>
                  </a:outerShdw>
                </a:effectLst>
                <a:latin typeface="UTM Avo" panose="02040603050506020204" pitchFamily="18" charset="0"/>
              </a:rPr>
              <a:t> </a:t>
            </a:r>
          </a:p>
        </p:txBody>
      </p:sp>
      <p:graphicFrame>
        <p:nvGraphicFramePr>
          <p:cNvPr id="43" name="Table 42"/>
          <p:cNvGraphicFramePr>
            <a:graphicFrameLocks noGrp="1"/>
          </p:cNvGraphicFramePr>
          <p:nvPr>
            <p:extLst>
              <p:ext uri="{D42A27DB-BD31-4B8C-83A1-F6EECF244321}">
                <p14:modId xmlns:p14="http://schemas.microsoft.com/office/powerpoint/2010/main" val="1982610908"/>
              </p:ext>
            </p:extLst>
          </p:nvPr>
        </p:nvGraphicFramePr>
        <p:xfrm>
          <a:off x="884798" y="3213648"/>
          <a:ext cx="10418216" cy="2001014"/>
        </p:xfrm>
        <a:graphic>
          <a:graphicData uri="http://schemas.openxmlformats.org/drawingml/2006/table">
            <a:tbl>
              <a:tblPr bandRow="1">
                <a:tableStyleId>{5940675A-B579-460E-94D1-54222C63F5DA}</a:tableStyleId>
              </a:tblPr>
              <a:tblGrid>
                <a:gridCol w="1302277">
                  <a:extLst>
                    <a:ext uri="{9D8B030D-6E8A-4147-A177-3AD203B41FA5}">
                      <a16:colId xmlns="" xmlns:a16="http://schemas.microsoft.com/office/drawing/2014/main" val="3039988317"/>
                    </a:ext>
                  </a:extLst>
                </a:gridCol>
                <a:gridCol w="1302277">
                  <a:extLst>
                    <a:ext uri="{9D8B030D-6E8A-4147-A177-3AD203B41FA5}">
                      <a16:colId xmlns="" xmlns:a16="http://schemas.microsoft.com/office/drawing/2014/main" val="1600083851"/>
                    </a:ext>
                  </a:extLst>
                </a:gridCol>
                <a:gridCol w="1302277">
                  <a:extLst>
                    <a:ext uri="{9D8B030D-6E8A-4147-A177-3AD203B41FA5}">
                      <a16:colId xmlns="" xmlns:a16="http://schemas.microsoft.com/office/drawing/2014/main" val="1130724385"/>
                    </a:ext>
                  </a:extLst>
                </a:gridCol>
                <a:gridCol w="1302277">
                  <a:extLst>
                    <a:ext uri="{9D8B030D-6E8A-4147-A177-3AD203B41FA5}">
                      <a16:colId xmlns="" xmlns:a16="http://schemas.microsoft.com/office/drawing/2014/main" val="2254439210"/>
                    </a:ext>
                  </a:extLst>
                </a:gridCol>
                <a:gridCol w="1302277">
                  <a:extLst>
                    <a:ext uri="{9D8B030D-6E8A-4147-A177-3AD203B41FA5}">
                      <a16:colId xmlns="" xmlns:a16="http://schemas.microsoft.com/office/drawing/2014/main" val="1939206550"/>
                    </a:ext>
                  </a:extLst>
                </a:gridCol>
                <a:gridCol w="1302277">
                  <a:extLst>
                    <a:ext uri="{9D8B030D-6E8A-4147-A177-3AD203B41FA5}">
                      <a16:colId xmlns="" xmlns:a16="http://schemas.microsoft.com/office/drawing/2014/main" val="3124802374"/>
                    </a:ext>
                  </a:extLst>
                </a:gridCol>
                <a:gridCol w="1302277">
                  <a:extLst>
                    <a:ext uri="{9D8B030D-6E8A-4147-A177-3AD203B41FA5}">
                      <a16:colId xmlns="" xmlns:a16="http://schemas.microsoft.com/office/drawing/2014/main" val="3402782337"/>
                    </a:ext>
                  </a:extLst>
                </a:gridCol>
                <a:gridCol w="1302277">
                  <a:extLst>
                    <a:ext uri="{9D8B030D-6E8A-4147-A177-3AD203B41FA5}">
                      <a16:colId xmlns="" xmlns:a16="http://schemas.microsoft.com/office/drawing/2014/main" val="1816179248"/>
                    </a:ext>
                  </a:extLst>
                </a:gridCol>
              </a:tblGrid>
              <a:tr h="2001014">
                <a:tc>
                  <a:txBody>
                    <a:bodyPr/>
                    <a:lstStyle/>
                    <a:p>
                      <a:pPr algn="ctr"/>
                      <a:r>
                        <a:rPr lang="en-US" sz="8800" b="1" dirty="0">
                          <a:solidFill>
                            <a:srgbClr val="B39DCB"/>
                          </a:solidFill>
                          <a:effectLst>
                            <a:outerShdw blurRad="38100" dist="38100" dir="2700000" algn="tl">
                              <a:srgbClr val="000000">
                                <a:alpha val="43137"/>
                              </a:srgbClr>
                            </a:outerShdw>
                          </a:effectLst>
                          <a:latin typeface="UTM Avo" panose="02040603050506020204" pitchFamily="18" charset="0"/>
                        </a:rPr>
                        <a:t>N</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FFEBA1"/>
                    </a:solidFill>
                  </a:tcPr>
                </a:tc>
                <a:tc>
                  <a:txBody>
                    <a:bodyPr/>
                    <a:lstStyle/>
                    <a:p>
                      <a:pPr algn="ctr"/>
                      <a:r>
                        <a:rPr lang="en-US" sz="8800" b="1" dirty="0">
                          <a:solidFill>
                            <a:srgbClr val="B39DCB"/>
                          </a:solidFill>
                          <a:effectLst>
                            <a:outerShdw blurRad="38100" dist="38100" dir="2700000" algn="tl">
                              <a:srgbClr val="000000">
                                <a:alpha val="43137"/>
                              </a:srgbClr>
                            </a:outerShdw>
                          </a:effectLst>
                          <a:latin typeface="UTM Avo" panose="02040603050506020204" pitchFamily="18" charset="0"/>
                        </a:rPr>
                        <a:t>G</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FFEBA1"/>
                    </a:solidFill>
                  </a:tcPr>
                </a:tc>
                <a:tc>
                  <a:txBody>
                    <a:bodyPr/>
                    <a:lstStyle/>
                    <a:p>
                      <a:pPr algn="ctr"/>
                      <a:r>
                        <a:rPr lang="en-US" sz="8800" b="1" dirty="0">
                          <a:solidFill>
                            <a:srgbClr val="B39DCB"/>
                          </a:solidFill>
                          <a:effectLst>
                            <a:outerShdw blurRad="38100" dist="38100" dir="2700000" algn="tl">
                              <a:srgbClr val="000000">
                                <a:alpha val="43137"/>
                              </a:srgbClr>
                            </a:outerShdw>
                          </a:effectLst>
                          <a:latin typeface="UTM Avo" panose="02040603050506020204" pitchFamily="18" charset="0"/>
                        </a:rPr>
                        <a:t>H</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FFEBA1"/>
                    </a:solidFill>
                  </a:tcPr>
                </a:tc>
                <a:tc>
                  <a:txBody>
                    <a:bodyPr/>
                    <a:lstStyle/>
                    <a:p>
                      <a:pPr algn="ctr"/>
                      <a:r>
                        <a:rPr lang="en-US" sz="8800" b="1" dirty="0">
                          <a:solidFill>
                            <a:srgbClr val="B39DCB"/>
                          </a:solidFill>
                          <a:effectLst>
                            <a:outerShdw blurRad="38100" dist="38100" dir="2700000" algn="tl">
                              <a:srgbClr val="000000">
                                <a:alpha val="43137"/>
                              </a:srgbClr>
                            </a:outerShdw>
                          </a:effectLst>
                          <a:latin typeface="UTM Avo" panose="02040603050506020204" pitchFamily="18" charset="0"/>
                        </a:rPr>
                        <a:t>Ề</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FFEBA1"/>
                    </a:solidFill>
                  </a:tcPr>
                </a:tc>
                <a:tc>
                  <a:txBody>
                    <a:bodyPr/>
                    <a:lstStyle/>
                    <a:p>
                      <a:pPr algn="ctr"/>
                      <a:r>
                        <a:rPr lang="en-US" sz="8800" b="1" dirty="0">
                          <a:solidFill>
                            <a:srgbClr val="B39DCB"/>
                          </a:solidFill>
                          <a:effectLst>
                            <a:outerShdw blurRad="38100" dist="38100" dir="2700000" algn="tl">
                              <a:srgbClr val="000000">
                                <a:alpha val="43137"/>
                              </a:srgbClr>
                            </a:outerShdw>
                          </a:effectLst>
                          <a:latin typeface="UTM Avo" panose="02040603050506020204" pitchFamily="18" charset="0"/>
                        </a:rPr>
                        <a:t>N</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FFEBA1"/>
                    </a:solidFill>
                  </a:tcPr>
                </a:tc>
                <a:tc>
                  <a:txBody>
                    <a:bodyPr/>
                    <a:lstStyle/>
                    <a:p>
                      <a:pPr algn="ctr"/>
                      <a:r>
                        <a:rPr lang="en-US" sz="8800" b="1" dirty="0">
                          <a:solidFill>
                            <a:srgbClr val="B39DCB"/>
                          </a:solidFill>
                          <a:effectLst>
                            <a:outerShdw blurRad="38100" dist="38100" dir="2700000" algn="tl">
                              <a:srgbClr val="000000">
                                <a:alpha val="43137"/>
                              </a:srgbClr>
                            </a:outerShdw>
                          </a:effectLst>
                          <a:latin typeface="UTM Avo" panose="02040603050506020204" pitchFamily="18" charset="0"/>
                        </a:rPr>
                        <a:t>Ô</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FFEBA1"/>
                    </a:solidFill>
                  </a:tcPr>
                </a:tc>
                <a:tc>
                  <a:txBody>
                    <a:bodyPr/>
                    <a:lstStyle/>
                    <a:p>
                      <a:pPr algn="ctr"/>
                      <a:r>
                        <a:rPr lang="en-US" sz="8800" b="1" dirty="0">
                          <a:solidFill>
                            <a:srgbClr val="B39DCB"/>
                          </a:solidFill>
                          <a:effectLst>
                            <a:outerShdw blurRad="38100" dist="38100" dir="2700000" algn="tl">
                              <a:srgbClr val="000000">
                                <a:alpha val="43137"/>
                              </a:srgbClr>
                            </a:outerShdw>
                          </a:effectLst>
                          <a:latin typeface="UTM Avo" panose="02040603050506020204" pitchFamily="18" charset="0"/>
                        </a:rPr>
                        <a:t>N</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FFEBA1"/>
                    </a:solidFill>
                  </a:tcPr>
                </a:tc>
                <a:tc>
                  <a:txBody>
                    <a:bodyPr/>
                    <a:lstStyle/>
                    <a:p>
                      <a:pPr algn="ctr"/>
                      <a:r>
                        <a:rPr lang="en-US" sz="8800" b="1" dirty="0">
                          <a:solidFill>
                            <a:srgbClr val="B39DCB"/>
                          </a:solidFill>
                          <a:effectLst>
                            <a:outerShdw blurRad="38100" dist="38100" dir="2700000" algn="tl">
                              <a:srgbClr val="000000">
                                <a:alpha val="43137"/>
                              </a:srgbClr>
                            </a:outerShdw>
                          </a:effectLst>
                          <a:latin typeface="UTM Avo" panose="02040603050506020204" pitchFamily="18" charset="0"/>
                        </a:rPr>
                        <a:t>G</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FFEBA1"/>
                    </a:solidFill>
                  </a:tcPr>
                </a:tc>
                <a:extLst>
                  <a:ext uri="{0D108BD9-81ED-4DB2-BD59-A6C34878D82A}">
                    <a16:rowId xmlns="" xmlns:a16="http://schemas.microsoft.com/office/drawing/2014/main" val="3334387891"/>
                  </a:ext>
                </a:extLst>
              </a:tr>
            </a:tbl>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3215732292"/>
              </p:ext>
            </p:extLst>
          </p:nvPr>
        </p:nvGraphicFramePr>
        <p:xfrm>
          <a:off x="884798" y="3213648"/>
          <a:ext cx="10418216" cy="2001014"/>
        </p:xfrm>
        <a:graphic>
          <a:graphicData uri="http://schemas.openxmlformats.org/drawingml/2006/table">
            <a:tbl>
              <a:tblPr bandRow="1">
                <a:tableStyleId>{5940675A-B579-460E-94D1-54222C63F5DA}</a:tableStyleId>
              </a:tblPr>
              <a:tblGrid>
                <a:gridCol w="1302277">
                  <a:extLst>
                    <a:ext uri="{9D8B030D-6E8A-4147-A177-3AD203B41FA5}">
                      <a16:colId xmlns="" xmlns:a16="http://schemas.microsoft.com/office/drawing/2014/main" val="3039988317"/>
                    </a:ext>
                  </a:extLst>
                </a:gridCol>
                <a:gridCol w="1302277">
                  <a:extLst>
                    <a:ext uri="{9D8B030D-6E8A-4147-A177-3AD203B41FA5}">
                      <a16:colId xmlns="" xmlns:a16="http://schemas.microsoft.com/office/drawing/2014/main" val="1600083851"/>
                    </a:ext>
                  </a:extLst>
                </a:gridCol>
                <a:gridCol w="1302277">
                  <a:extLst>
                    <a:ext uri="{9D8B030D-6E8A-4147-A177-3AD203B41FA5}">
                      <a16:colId xmlns="" xmlns:a16="http://schemas.microsoft.com/office/drawing/2014/main" val="1130724385"/>
                    </a:ext>
                  </a:extLst>
                </a:gridCol>
                <a:gridCol w="1302277">
                  <a:extLst>
                    <a:ext uri="{9D8B030D-6E8A-4147-A177-3AD203B41FA5}">
                      <a16:colId xmlns="" xmlns:a16="http://schemas.microsoft.com/office/drawing/2014/main" val="2254439210"/>
                    </a:ext>
                  </a:extLst>
                </a:gridCol>
                <a:gridCol w="1302277">
                  <a:extLst>
                    <a:ext uri="{9D8B030D-6E8A-4147-A177-3AD203B41FA5}">
                      <a16:colId xmlns="" xmlns:a16="http://schemas.microsoft.com/office/drawing/2014/main" val="1939206550"/>
                    </a:ext>
                  </a:extLst>
                </a:gridCol>
                <a:gridCol w="1302277">
                  <a:extLst>
                    <a:ext uri="{9D8B030D-6E8A-4147-A177-3AD203B41FA5}">
                      <a16:colId xmlns="" xmlns:a16="http://schemas.microsoft.com/office/drawing/2014/main" val="3124802374"/>
                    </a:ext>
                  </a:extLst>
                </a:gridCol>
                <a:gridCol w="1302277">
                  <a:extLst>
                    <a:ext uri="{9D8B030D-6E8A-4147-A177-3AD203B41FA5}">
                      <a16:colId xmlns="" xmlns:a16="http://schemas.microsoft.com/office/drawing/2014/main" val="3402782337"/>
                    </a:ext>
                  </a:extLst>
                </a:gridCol>
                <a:gridCol w="1302277">
                  <a:extLst>
                    <a:ext uri="{9D8B030D-6E8A-4147-A177-3AD203B41FA5}">
                      <a16:colId xmlns="" xmlns:a16="http://schemas.microsoft.com/office/drawing/2014/main" val="1816179248"/>
                    </a:ext>
                  </a:extLst>
                </a:gridCol>
              </a:tblGrid>
              <a:tr h="2001014">
                <a:tc>
                  <a:txBody>
                    <a:bodyPr/>
                    <a:lstStyle/>
                    <a:p>
                      <a:pPr algn="ctr"/>
                      <a:endParaRPr lang="en-US" sz="8800" b="1" dirty="0">
                        <a:solidFill>
                          <a:srgbClr val="B39DCB"/>
                        </a:solidFill>
                        <a:effectLst>
                          <a:outerShdw blurRad="38100" dist="38100" dir="2700000" algn="tl">
                            <a:srgbClr val="000000">
                              <a:alpha val="43137"/>
                            </a:srgbClr>
                          </a:outerShdw>
                        </a:effectLst>
                        <a:latin typeface="UTM Avo" panose="02040603050506020204" pitchFamily="18"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A7DCF8"/>
                    </a:solidFill>
                  </a:tcPr>
                </a:tc>
                <a:tc>
                  <a:txBody>
                    <a:bodyPr/>
                    <a:lstStyle/>
                    <a:p>
                      <a:pPr algn="ctr"/>
                      <a:endParaRPr lang="en-US" sz="8800" b="1" dirty="0">
                        <a:solidFill>
                          <a:srgbClr val="B39DCB"/>
                        </a:solidFill>
                        <a:effectLst>
                          <a:outerShdw blurRad="38100" dist="38100" dir="2700000" algn="tl">
                            <a:srgbClr val="000000">
                              <a:alpha val="43137"/>
                            </a:srgbClr>
                          </a:outerShdw>
                        </a:effectLst>
                        <a:latin typeface="UTM Avo" panose="02040603050506020204" pitchFamily="18"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A7DCF8"/>
                    </a:solidFill>
                  </a:tcPr>
                </a:tc>
                <a:tc>
                  <a:txBody>
                    <a:bodyPr/>
                    <a:lstStyle/>
                    <a:p>
                      <a:pPr algn="ctr"/>
                      <a:endParaRPr lang="en-US" sz="8800" b="1" dirty="0">
                        <a:solidFill>
                          <a:srgbClr val="B39DCB"/>
                        </a:solidFill>
                        <a:effectLst>
                          <a:outerShdw blurRad="38100" dist="38100" dir="2700000" algn="tl">
                            <a:srgbClr val="000000">
                              <a:alpha val="43137"/>
                            </a:srgbClr>
                          </a:outerShdw>
                        </a:effectLst>
                        <a:latin typeface="UTM Avo" panose="02040603050506020204" pitchFamily="18"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A7DCF8"/>
                    </a:solidFill>
                  </a:tcPr>
                </a:tc>
                <a:tc>
                  <a:txBody>
                    <a:bodyPr/>
                    <a:lstStyle/>
                    <a:p>
                      <a:pPr algn="ctr"/>
                      <a:endParaRPr lang="en-US" sz="8800" b="1" dirty="0">
                        <a:solidFill>
                          <a:srgbClr val="B39DCB"/>
                        </a:solidFill>
                        <a:effectLst>
                          <a:outerShdw blurRad="38100" dist="38100" dir="2700000" algn="tl">
                            <a:srgbClr val="000000">
                              <a:alpha val="43137"/>
                            </a:srgbClr>
                          </a:outerShdw>
                        </a:effectLst>
                        <a:latin typeface="UTM Avo" panose="02040603050506020204" pitchFamily="18"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A7DCF8"/>
                    </a:solidFill>
                  </a:tcPr>
                </a:tc>
                <a:tc>
                  <a:txBody>
                    <a:bodyPr/>
                    <a:lstStyle/>
                    <a:p>
                      <a:pPr algn="ctr"/>
                      <a:endParaRPr lang="en-US" sz="8800" b="1" dirty="0">
                        <a:solidFill>
                          <a:srgbClr val="B39DCB"/>
                        </a:solidFill>
                        <a:effectLst>
                          <a:outerShdw blurRad="38100" dist="38100" dir="2700000" algn="tl">
                            <a:srgbClr val="000000">
                              <a:alpha val="43137"/>
                            </a:srgbClr>
                          </a:outerShdw>
                        </a:effectLst>
                        <a:latin typeface="UTM Avo" panose="02040603050506020204" pitchFamily="18"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A7DCF8"/>
                    </a:solidFill>
                  </a:tcPr>
                </a:tc>
                <a:tc>
                  <a:txBody>
                    <a:bodyPr/>
                    <a:lstStyle/>
                    <a:p>
                      <a:pPr algn="ctr"/>
                      <a:endParaRPr lang="en-US" sz="8800" b="1" dirty="0">
                        <a:solidFill>
                          <a:srgbClr val="B39DCB"/>
                        </a:solidFill>
                        <a:effectLst>
                          <a:outerShdw blurRad="38100" dist="38100" dir="2700000" algn="tl">
                            <a:srgbClr val="000000">
                              <a:alpha val="43137"/>
                            </a:srgbClr>
                          </a:outerShdw>
                        </a:effectLst>
                        <a:latin typeface="UTM Avo" panose="02040603050506020204" pitchFamily="18"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A7DCF8"/>
                    </a:solidFill>
                  </a:tcPr>
                </a:tc>
                <a:tc>
                  <a:txBody>
                    <a:bodyPr/>
                    <a:lstStyle/>
                    <a:p>
                      <a:pPr algn="ctr"/>
                      <a:endParaRPr lang="en-US" sz="8800" b="1" dirty="0">
                        <a:solidFill>
                          <a:srgbClr val="B39DCB"/>
                        </a:solidFill>
                        <a:effectLst>
                          <a:outerShdw blurRad="38100" dist="38100" dir="2700000" algn="tl">
                            <a:srgbClr val="000000">
                              <a:alpha val="43137"/>
                            </a:srgbClr>
                          </a:outerShdw>
                        </a:effectLst>
                        <a:latin typeface="UTM Avo" panose="02040603050506020204" pitchFamily="18"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A7DCF8"/>
                    </a:solidFill>
                  </a:tcPr>
                </a:tc>
                <a:tc>
                  <a:txBody>
                    <a:bodyPr/>
                    <a:lstStyle/>
                    <a:p>
                      <a:pPr algn="ctr"/>
                      <a:endParaRPr lang="en-US" sz="8800" b="1" dirty="0">
                        <a:solidFill>
                          <a:srgbClr val="B39DCB"/>
                        </a:solidFill>
                        <a:effectLst>
                          <a:outerShdw blurRad="38100" dist="38100" dir="2700000" algn="tl">
                            <a:srgbClr val="000000">
                              <a:alpha val="43137"/>
                            </a:srgbClr>
                          </a:outerShdw>
                        </a:effectLst>
                        <a:latin typeface="UTM Avo" panose="02040603050506020204" pitchFamily="18"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A7DCF8"/>
                    </a:solidFill>
                  </a:tcPr>
                </a:tc>
                <a:extLst>
                  <a:ext uri="{0D108BD9-81ED-4DB2-BD59-A6C34878D82A}">
                    <a16:rowId xmlns="" xmlns:a16="http://schemas.microsoft.com/office/drawing/2014/main" val="333438789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randombar(horizontal)">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xit" presetSubtype="10" fill="hold" nodeType="clickEffect">
                                  <p:stCondLst>
                                    <p:cond delay="0"/>
                                  </p:stCondLst>
                                  <p:childTnLst>
                                    <p:animEffect transition="out" filter="randombar(horizontal)">
                                      <p:cBhvr>
                                        <p:cTn id="15" dur="500"/>
                                        <p:tgtEl>
                                          <p:spTgt spid="44"/>
                                        </p:tgtEl>
                                      </p:cBhvr>
                                    </p:animEffect>
                                    <p:set>
                                      <p:cBhvr>
                                        <p:cTn id="16"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文本框 16"/>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2016639" y="856945"/>
            <a:ext cx="16036553" cy="742129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40" name="Rounded Rectangle 39"/>
          <p:cNvSpPr/>
          <p:nvPr/>
        </p:nvSpPr>
        <p:spPr>
          <a:xfrm>
            <a:off x="689495" y="1446116"/>
            <a:ext cx="10808822" cy="4807540"/>
          </a:xfrm>
          <a:prstGeom prst="roundRect">
            <a:avLst>
              <a:gd name="adj" fmla="val 2588"/>
            </a:avLst>
          </a:prstGeom>
          <a:noFill/>
          <a:ln w="571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808461" y="1613704"/>
            <a:ext cx="10570890" cy="1351718"/>
          </a:xfrm>
          <a:prstGeom prst="roundRect">
            <a:avLst>
              <a:gd name="adj" fmla="val 0"/>
            </a:avLst>
          </a:prstGeom>
          <a:solidFill>
            <a:srgbClr val="95DAC1"/>
          </a:solidFill>
          <a:ln w="571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936559" y="1657448"/>
            <a:ext cx="10130159" cy="1200329"/>
          </a:xfrm>
          <a:prstGeom prst="rect">
            <a:avLst/>
          </a:prstGeom>
          <a:noFill/>
        </p:spPr>
        <p:txBody>
          <a:bodyPr wrap="square" rtlCol="0">
            <a:spAutoFit/>
          </a:bodyPr>
          <a:lstStyle/>
          <a:p>
            <a:pPr algn="ctr"/>
            <a:r>
              <a:rPr lang="vi-VN" sz="36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Đây là khoáng sản được khai thác nhiều nhất ở Hoàng Liên Sơn</a:t>
            </a:r>
            <a:r>
              <a:rPr lang="en-US" sz="36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a:t>
            </a:r>
            <a:endParaRPr lang="vi-VN" sz="36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graphicFrame>
        <p:nvGraphicFramePr>
          <p:cNvPr id="43" name="Table 42"/>
          <p:cNvGraphicFramePr>
            <a:graphicFrameLocks noGrp="1"/>
          </p:cNvGraphicFramePr>
          <p:nvPr>
            <p:extLst>
              <p:ext uri="{D42A27DB-BD31-4B8C-83A1-F6EECF244321}">
                <p14:modId xmlns:p14="http://schemas.microsoft.com/office/powerpoint/2010/main" val="125568649"/>
              </p:ext>
            </p:extLst>
          </p:nvPr>
        </p:nvGraphicFramePr>
        <p:xfrm>
          <a:off x="2187075" y="3243553"/>
          <a:ext cx="7813662" cy="2001014"/>
        </p:xfrm>
        <a:graphic>
          <a:graphicData uri="http://schemas.openxmlformats.org/drawingml/2006/table">
            <a:tbl>
              <a:tblPr bandRow="1">
                <a:tableStyleId>{5940675A-B579-460E-94D1-54222C63F5DA}</a:tableStyleId>
              </a:tblPr>
              <a:tblGrid>
                <a:gridCol w="1302277">
                  <a:extLst>
                    <a:ext uri="{9D8B030D-6E8A-4147-A177-3AD203B41FA5}">
                      <a16:colId xmlns="" xmlns:a16="http://schemas.microsoft.com/office/drawing/2014/main" val="3039988317"/>
                    </a:ext>
                  </a:extLst>
                </a:gridCol>
                <a:gridCol w="1302277">
                  <a:extLst>
                    <a:ext uri="{9D8B030D-6E8A-4147-A177-3AD203B41FA5}">
                      <a16:colId xmlns="" xmlns:a16="http://schemas.microsoft.com/office/drawing/2014/main" val="1600083851"/>
                    </a:ext>
                  </a:extLst>
                </a:gridCol>
                <a:gridCol w="1302277">
                  <a:extLst>
                    <a:ext uri="{9D8B030D-6E8A-4147-A177-3AD203B41FA5}">
                      <a16:colId xmlns="" xmlns:a16="http://schemas.microsoft.com/office/drawing/2014/main" val="1130724385"/>
                    </a:ext>
                  </a:extLst>
                </a:gridCol>
                <a:gridCol w="1302277">
                  <a:extLst>
                    <a:ext uri="{9D8B030D-6E8A-4147-A177-3AD203B41FA5}">
                      <a16:colId xmlns="" xmlns:a16="http://schemas.microsoft.com/office/drawing/2014/main" val="2254439210"/>
                    </a:ext>
                  </a:extLst>
                </a:gridCol>
                <a:gridCol w="1302277">
                  <a:extLst>
                    <a:ext uri="{9D8B030D-6E8A-4147-A177-3AD203B41FA5}">
                      <a16:colId xmlns="" xmlns:a16="http://schemas.microsoft.com/office/drawing/2014/main" val="1939206550"/>
                    </a:ext>
                  </a:extLst>
                </a:gridCol>
                <a:gridCol w="1302277">
                  <a:extLst>
                    <a:ext uri="{9D8B030D-6E8A-4147-A177-3AD203B41FA5}">
                      <a16:colId xmlns="" xmlns:a16="http://schemas.microsoft.com/office/drawing/2014/main" val="3124802374"/>
                    </a:ext>
                  </a:extLst>
                </a:gridCol>
              </a:tblGrid>
              <a:tr h="2001014">
                <a:tc>
                  <a:txBody>
                    <a:bodyPr/>
                    <a:lstStyle/>
                    <a:p>
                      <a:pPr algn="ctr"/>
                      <a:r>
                        <a:rPr lang="en-US" sz="8800" b="1" dirty="0">
                          <a:solidFill>
                            <a:srgbClr val="B39DCB"/>
                          </a:solidFill>
                          <a:effectLst>
                            <a:outerShdw blurRad="38100" dist="38100" dir="2700000" algn="tl">
                              <a:srgbClr val="000000">
                                <a:alpha val="43137"/>
                              </a:srgbClr>
                            </a:outerShdw>
                          </a:effectLst>
                          <a:latin typeface="UTM Avo" panose="02040603050506020204" pitchFamily="18" charset="0"/>
                        </a:rPr>
                        <a:t>A</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FFEBA1"/>
                    </a:solidFill>
                  </a:tcPr>
                </a:tc>
                <a:tc>
                  <a:txBody>
                    <a:bodyPr/>
                    <a:lstStyle/>
                    <a:p>
                      <a:pPr algn="ctr"/>
                      <a:r>
                        <a:rPr lang="en-US" sz="8800" b="1" dirty="0">
                          <a:solidFill>
                            <a:srgbClr val="B39DCB"/>
                          </a:solidFill>
                          <a:effectLst>
                            <a:outerShdw blurRad="38100" dist="38100" dir="2700000" algn="tl">
                              <a:srgbClr val="000000">
                                <a:alpha val="43137"/>
                              </a:srgbClr>
                            </a:outerShdw>
                          </a:effectLst>
                          <a:latin typeface="UTM Avo" panose="02040603050506020204" pitchFamily="18" charset="0"/>
                        </a:rPr>
                        <a:t>P</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FFEBA1"/>
                    </a:solidFill>
                  </a:tcPr>
                </a:tc>
                <a:tc>
                  <a:txBody>
                    <a:bodyPr/>
                    <a:lstStyle/>
                    <a:p>
                      <a:pPr algn="ctr"/>
                      <a:r>
                        <a:rPr lang="en-US" sz="8800" b="1" dirty="0">
                          <a:solidFill>
                            <a:srgbClr val="B39DCB"/>
                          </a:solidFill>
                          <a:effectLst>
                            <a:outerShdw blurRad="38100" dist="38100" dir="2700000" algn="tl">
                              <a:srgbClr val="000000">
                                <a:alpha val="43137"/>
                              </a:srgbClr>
                            </a:outerShdw>
                          </a:effectLst>
                          <a:latin typeface="UTM Avo" panose="02040603050506020204" pitchFamily="18" charset="0"/>
                        </a:rPr>
                        <a:t>A</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FFEBA1"/>
                    </a:solidFill>
                  </a:tcPr>
                </a:tc>
                <a:tc>
                  <a:txBody>
                    <a:bodyPr/>
                    <a:lstStyle/>
                    <a:p>
                      <a:pPr algn="ctr"/>
                      <a:r>
                        <a:rPr lang="en-US" sz="8800" b="1" dirty="0">
                          <a:solidFill>
                            <a:srgbClr val="B39DCB"/>
                          </a:solidFill>
                          <a:effectLst>
                            <a:outerShdw blurRad="38100" dist="38100" dir="2700000" algn="tl">
                              <a:srgbClr val="000000">
                                <a:alpha val="43137"/>
                              </a:srgbClr>
                            </a:outerShdw>
                          </a:effectLst>
                          <a:latin typeface="UTM Avo" panose="02040603050506020204" pitchFamily="18" charset="0"/>
                        </a:rPr>
                        <a:t>T</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FFEBA1"/>
                    </a:solidFill>
                  </a:tcPr>
                </a:tc>
                <a:tc>
                  <a:txBody>
                    <a:bodyPr/>
                    <a:lstStyle/>
                    <a:p>
                      <a:pPr algn="ctr"/>
                      <a:r>
                        <a:rPr lang="en-US" sz="8800" b="1" dirty="0">
                          <a:solidFill>
                            <a:srgbClr val="B39DCB"/>
                          </a:solidFill>
                          <a:effectLst>
                            <a:outerShdw blurRad="38100" dist="38100" dir="2700000" algn="tl">
                              <a:srgbClr val="000000">
                                <a:alpha val="43137"/>
                              </a:srgbClr>
                            </a:outerShdw>
                          </a:effectLst>
                          <a:latin typeface="UTM Avo" panose="02040603050506020204" pitchFamily="18" charset="0"/>
                        </a:rPr>
                        <a:t>Í</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FFEBA1"/>
                    </a:solidFill>
                  </a:tcPr>
                </a:tc>
                <a:tc>
                  <a:txBody>
                    <a:bodyPr/>
                    <a:lstStyle/>
                    <a:p>
                      <a:pPr algn="ctr"/>
                      <a:r>
                        <a:rPr lang="en-US" sz="8800" b="1" dirty="0">
                          <a:solidFill>
                            <a:srgbClr val="B39DCB"/>
                          </a:solidFill>
                          <a:effectLst>
                            <a:outerShdw blurRad="38100" dist="38100" dir="2700000" algn="tl">
                              <a:srgbClr val="000000">
                                <a:alpha val="43137"/>
                              </a:srgbClr>
                            </a:outerShdw>
                          </a:effectLst>
                          <a:latin typeface="UTM Avo" panose="02040603050506020204" pitchFamily="18" charset="0"/>
                        </a:rPr>
                        <a:t>T</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FFEBA1"/>
                    </a:solidFill>
                  </a:tcPr>
                </a:tc>
                <a:extLst>
                  <a:ext uri="{0D108BD9-81ED-4DB2-BD59-A6C34878D82A}">
                    <a16:rowId xmlns="" xmlns:a16="http://schemas.microsoft.com/office/drawing/2014/main" val="3334387891"/>
                  </a:ext>
                </a:extLst>
              </a:tr>
            </a:tbl>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3832599667"/>
              </p:ext>
            </p:extLst>
          </p:nvPr>
        </p:nvGraphicFramePr>
        <p:xfrm>
          <a:off x="2187075" y="3243553"/>
          <a:ext cx="7813662" cy="2001014"/>
        </p:xfrm>
        <a:graphic>
          <a:graphicData uri="http://schemas.openxmlformats.org/drawingml/2006/table">
            <a:tbl>
              <a:tblPr bandRow="1">
                <a:tableStyleId>{5940675A-B579-460E-94D1-54222C63F5DA}</a:tableStyleId>
              </a:tblPr>
              <a:tblGrid>
                <a:gridCol w="1302277">
                  <a:extLst>
                    <a:ext uri="{9D8B030D-6E8A-4147-A177-3AD203B41FA5}">
                      <a16:colId xmlns="" xmlns:a16="http://schemas.microsoft.com/office/drawing/2014/main" val="3039988317"/>
                    </a:ext>
                  </a:extLst>
                </a:gridCol>
                <a:gridCol w="1302277">
                  <a:extLst>
                    <a:ext uri="{9D8B030D-6E8A-4147-A177-3AD203B41FA5}">
                      <a16:colId xmlns="" xmlns:a16="http://schemas.microsoft.com/office/drawing/2014/main" val="1600083851"/>
                    </a:ext>
                  </a:extLst>
                </a:gridCol>
                <a:gridCol w="1302277">
                  <a:extLst>
                    <a:ext uri="{9D8B030D-6E8A-4147-A177-3AD203B41FA5}">
                      <a16:colId xmlns="" xmlns:a16="http://schemas.microsoft.com/office/drawing/2014/main" val="1130724385"/>
                    </a:ext>
                  </a:extLst>
                </a:gridCol>
                <a:gridCol w="1302277">
                  <a:extLst>
                    <a:ext uri="{9D8B030D-6E8A-4147-A177-3AD203B41FA5}">
                      <a16:colId xmlns="" xmlns:a16="http://schemas.microsoft.com/office/drawing/2014/main" val="2254439210"/>
                    </a:ext>
                  </a:extLst>
                </a:gridCol>
                <a:gridCol w="1302277">
                  <a:extLst>
                    <a:ext uri="{9D8B030D-6E8A-4147-A177-3AD203B41FA5}">
                      <a16:colId xmlns="" xmlns:a16="http://schemas.microsoft.com/office/drawing/2014/main" val="1939206550"/>
                    </a:ext>
                  </a:extLst>
                </a:gridCol>
                <a:gridCol w="1302277">
                  <a:extLst>
                    <a:ext uri="{9D8B030D-6E8A-4147-A177-3AD203B41FA5}">
                      <a16:colId xmlns="" xmlns:a16="http://schemas.microsoft.com/office/drawing/2014/main" val="3124802374"/>
                    </a:ext>
                  </a:extLst>
                </a:gridCol>
              </a:tblGrid>
              <a:tr h="2001014">
                <a:tc>
                  <a:txBody>
                    <a:bodyPr/>
                    <a:lstStyle/>
                    <a:p>
                      <a:pPr algn="ctr"/>
                      <a:endParaRPr lang="en-US" sz="8800" b="1" dirty="0">
                        <a:solidFill>
                          <a:srgbClr val="B39DCB"/>
                        </a:solidFill>
                        <a:effectLst>
                          <a:outerShdw blurRad="38100" dist="38100" dir="2700000" algn="tl">
                            <a:srgbClr val="000000">
                              <a:alpha val="43137"/>
                            </a:srgbClr>
                          </a:outerShdw>
                        </a:effectLst>
                        <a:latin typeface="UTM Avo" panose="02040603050506020204" pitchFamily="18"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A7DCF8"/>
                    </a:solidFill>
                  </a:tcPr>
                </a:tc>
                <a:tc>
                  <a:txBody>
                    <a:bodyPr/>
                    <a:lstStyle/>
                    <a:p>
                      <a:pPr algn="ctr"/>
                      <a:endParaRPr lang="en-US" sz="8800" b="1" dirty="0">
                        <a:solidFill>
                          <a:srgbClr val="B39DCB"/>
                        </a:solidFill>
                        <a:effectLst>
                          <a:outerShdw blurRad="38100" dist="38100" dir="2700000" algn="tl">
                            <a:srgbClr val="000000">
                              <a:alpha val="43137"/>
                            </a:srgbClr>
                          </a:outerShdw>
                        </a:effectLst>
                        <a:latin typeface="UTM Avo" panose="02040603050506020204" pitchFamily="18"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A7DCF8"/>
                    </a:solidFill>
                  </a:tcPr>
                </a:tc>
                <a:tc>
                  <a:txBody>
                    <a:bodyPr/>
                    <a:lstStyle/>
                    <a:p>
                      <a:pPr algn="ctr"/>
                      <a:endParaRPr lang="en-US" sz="8800" b="1" dirty="0">
                        <a:solidFill>
                          <a:srgbClr val="B39DCB"/>
                        </a:solidFill>
                        <a:effectLst>
                          <a:outerShdw blurRad="38100" dist="38100" dir="2700000" algn="tl">
                            <a:srgbClr val="000000">
                              <a:alpha val="43137"/>
                            </a:srgbClr>
                          </a:outerShdw>
                        </a:effectLst>
                        <a:latin typeface="UTM Avo" panose="02040603050506020204" pitchFamily="18"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A7DCF8"/>
                    </a:solidFill>
                  </a:tcPr>
                </a:tc>
                <a:tc>
                  <a:txBody>
                    <a:bodyPr/>
                    <a:lstStyle/>
                    <a:p>
                      <a:pPr algn="ctr"/>
                      <a:endParaRPr lang="en-US" sz="8800" b="1" dirty="0">
                        <a:solidFill>
                          <a:srgbClr val="B39DCB"/>
                        </a:solidFill>
                        <a:effectLst>
                          <a:outerShdw blurRad="38100" dist="38100" dir="2700000" algn="tl">
                            <a:srgbClr val="000000">
                              <a:alpha val="43137"/>
                            </a:srgbClr>
                          </a:outerShdw>
                        </a:effectLst>
                        <a:latin typeface="UTM Avo" panose="02040603050506020204" pitchFamily="18"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A7DCF8"/>
                    </a:solidFill>
                  </a:tcPr>
                </a:tc>
                <a:tc>
                  <a:txBody>
                    <a:bodyPr/>
                    <a:lstStyle/>
                    <a:p>
                      <a:pPr algn="ctr"/>
                      <a:endParaRPr lang="en-US" sz="8800" b="1" dirty="0">
                        <a:solidFill>
                          <a:srgbClr val="B39DCB"/>
                        </a:solidFill>
                        <a:effectLst>
                          <a:outerShdw blurRad="38100" dist="38100" dir="2700000" algn="tl">
                            <a:srgbClr val="000000">
                              <a:alpha val="43137"/>
                            </a:srgbClr>
                          </a:outerShdw>
                        </a:effectLst>
                        <a:latin typeface="UTM Avo" panose="02040603050506020204" pitchFamily="18"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A7DCF8"/>
                    </a:solidFill>
                  </a:tcPr>
                </a:tc>
                <a:tc>
                  <a:txBody>
                    <a:bodyPr/>
                    <a:lstStyle/>
                    <a:p>
                      <a:pPr algn="ctr"/>
                      <a:endParaRPr lang="en-US" sz="8800" b="1" dirty="0">
                        <a:solidFill>
                          <a:srgbClr val="B39DCB"/>
                        </a:solidFill>
                        <a:effectLst>
                          <a:outerShdw blurRad="38100" dist="38100" dir="2700000" algn="tl">
                            <a:srgbClr val="000000">
                              <a:alpha val="43137"/>
                            </a:srgbClr>
                          </a:outerShdw>
                        </a:effectLst>
                        <a:latin typeface="UTM Avo" panose="02040603050506020204" pitchFamily="18"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rgbClr val="A7DCF8"/>
                    </a:solidFill>
                  </a:tcPr>
                </a:tc>
                <a:extLst>
                  <a:ext uri="{0D108BD9-81ED-4DB2-BD59-A6C34878D82A}">
                    <a16:rowId xmlns="" xmlns:a16="http://schemas.microsoft.com/office/drawing/2014/main" val="3334387891"/>
                  </a:ext>
                </a:extLst>
              </a:tr>
            </a:tbl>
          </a:graphicData>
        </a:graphic>
      </p:graphicFrame>
    </p:spTree>
    <p:extLst>
      <p:ext uri="{BB962C8B-B14F-4D97-AF65-F5344CB8AC3E}">
        <p14:creationId xmlns:p14="http://schemas.microsoft.com/office/powerpoint/2010/main" val="784081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randombar(horizontal)">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xit" presetSubtype="10" fill="hold" nodeType="clickEffect">
                                  <p:stCondLst>
                                    <p:cond delay="0"/>
                                  </p:stCondLst>
                                  <p:childTnLst>
                                    <p:animEffect transition="out" filter="randombar(horizontal)">
                                      <p:cBhvr>
                                        <p:cTn id="15" dur="500"/>
                                        <p:tgtEl>
                                          <p:spTgt spid="44"/>
                                        </p:tgtEl>
                                      </p:cBhvr>
                                    </p:animEffect>
                                    <p:set>
                                      <p:cBhvr>
                                        <p:cTn id="16"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16" name="图片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26" name="Rounded Rectangle 25"/>
          <p:cNvSpPr/>
          <p:nvPr/>
        </p:nvSpPr>
        <p:spPr>
          <a:xfrm>
            <a:off x="2189577" y="1086779"/>
            <a:ext cx="8345566" cy="1268755"/>
          </a:xfrm>
          <a:prstGeom prst="roundRect">
            <a:avLst>
              <a:gd name="adj" fmla="val 50000"/>
            </a:avLst>
          </a:prstGeom>
          <a:solidFill>
            <a:srgbClr val="B39DCB"/>
          </a:solidFill>
          <a:ln w="3810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effectLst>
                  <a:outerShdw blurRad="38100" dist="38100" dir="2700000" algn="tl">
                    <a:srgbClr val="000000">
                      <a:alpha val="43137"/>
                    </a:srgbClr>
                  </a:outerShdw>
                </a:effectLst>
                <a:latin typeface="Tahoma" pitchFamily="34" charset="0"/>
                <a:ea typeface="Tahoma" pitchFamily="34" charset="0"/>
                <a:cs typeface="Tahoma" pitchFamily="34" charset="0"/>
              </a:rPr>
              <a:t>Hoạt</a:t>
            </a:r>
            <a:r>
              <a:rPr lang="en-US" sz="3600" b="1" dirty="0">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en-US" sz="3600" b="1" dirty="0" err="1">
                <a:effectLst>
                  <a:outerShdw blurRad="38100" dist="38100" dir="2700000" algn="tl">
                    <a:srgbClr val="000000">
                      <a:alpha val="43137"/>
                    </a:srgbClr>
                  </a:outerShdw>
                </a:effectLst>
                <a:latin typeface="Tahoma" pitchFamily="34" charset="0"/>
                <a:ea typeface="Tahoma" pitchFamily="34" charset="0"/>
                <a:cs typeface="Tahoma" pitchFamily="34" charset="0"/>
              </a:rPr>
              <a:t>động</a:t>
            </a:r>
            <a:r>
              <a:rPr lang="en-US" sz="3600" b="1" dirty="0">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en-US" sz="3600" b="1" dirty="0" err="1">
                <a:effectLst>
                  <a:outerShdw blurRad="38100" dist="38100" dir="2700000" algn="tl">
                    <a:srgbClr val="000000">
                      <a:alpha val="43137"/>
                    </a:srgbClr>
                  </a:outerShdw>
                </a:effectLst>
                <a:latin typeface="Tahoma" pitchFamily="34" charset="0"/>
                <a:ea typeface="Tahoma" pitchFamily="34" charset="0"/>
                <a:cs typeface="Tahoma" pitchFamily="34" charset="0"/>
              </a:rPr>
              <a:t>sản</a:t>
            </a:r>
            <a:r>
              <a:rPr lang="en-US" sz="3600" b="1" dirty="0">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en-US" sz="3600" b="1" dirty="0" err="1">
                <a:effectLst>
                  <a:outerShdw blurRad="38100" dist="38100" dir="2700000" algn="tl">
                    <a:srgbClr val="000000">
                      <a:alpha val="43137"/>
                    </a:srgbClr>
                  </a:outerShdw>
                </a:effectLst>
                <a:latin typeface="Tahoma" pitchFamily="34" charset="0"/>
                <a:ea typeface="Tahoma" pitchFamily="34" charset="0"/>
                <a:cs typeface="Tahoma" pitchFamily="34" charset="0"/>
              </a:rPr>
              <a:t>xuất</a:t>
            </a:r>
            <a:r>
              <a:rPr lang="en-US" sz="3600" b="1" dirty="0">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en-US" sz="3600" b="1" dirty="0" err="1">
                <a:effectLst>
                  <a:outerShdw blurRad="38100" dist="38100" dir="2700000" algn="tl">
                    <a:srgbClr val="000000">
                      <a:alpha val="43137"/>
                    </a:srgbClr>
                  </a:outerShdw>
                </a:effectLst>
                <a:latin typeface="Tahoma" pitchFamily="34" charset="0"/>
                <a:ea typeface="Tahoma" pitchFamily="34" charset="0"/>
                <a:cs typeface="Tahoma" pitchFamily="34" charset="0"/>
              </a:rPr>
              <a:t>của</a:t>
            </a:r>
            <a:r>
              <a:rPr lang="en-US" sz="3600" b="1" dirty="0">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en-US" sz="3600" b="1" dirty="0" err="1">
                <a:effectLst>
                  <a:outerShdw blurRad="38100" dist="38100" dir="2700000" algn="tl">
                    <a:srgbClr val="000000">
                      <a:alpha val="43137"/>
                    </a:srgbClr>
                  </a:outerShdw>
                </a:effectLst>
                <a:latin typeface="Tahoma" pitchFamily="34" charset="0"/>
                <a:ea typeface="Tahoma" pitchFamily="34" charset="0"/>
                <a:cs typeface="Tahoma" pitchFamily="34" charset="0"/>
              </a:rPr>
              <a:t>người</a:t>
            </a:r>
            <a:r>
              <a:rPr lang="en-US" sz="3600" b="1" dirty="0">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en-US" sz="3600" b="1" dirty="0" err="1">
                <a:effectLst>
                  <a:outerShdw blurRad="38100" dist="38100" dir="2700000" algn="tl">
                    <a:srgbClr val="000000">
                      <a:alpha val="43137"/>
                    </a:srgbClr>
                  </a:outerShdw>
                </a:effectLst>
                <a:latin typeface="Tahoma" pitchFamily="34" charset="0"/>
                <a:ea typeface="Tahoma" pitchFamily="34" charset="0"/>
                <a:cs typeface="Tahoma" pitchFamily="34" charset="0"/>
              </a:rPr>
              <a:t>dân</a:t>
            </a:r>
            <a:r>
              <a:rPr lang="en-US" sz="3600" b="1" dirty="0">
                <a:effectLst>
                  <a:outerShdw blurRad="38100" dist="38100" dir="2700000" algn="tl">
                    <a:srgbClr val="000000">
                      <a:alpha val="43137"/>
                    </a:srgbClr>
                  </a:outerShdw>
                </a:effectLst>
                <a:latin typeface="Tahoma" pitchFamily="34" charset="0"/>
                <a:ea typeface="Tahoma" pitchFamily="34" charset="0"/>
                <a:cs typeface="Tahoma" pitchFamily="34" charset="0"/>
              </a:rPr>
              <a:t> ở </a:t>
            </a:r>
            <a:r>
              <a:rPr lang="en-US" sz="3600" b="1" dirty="0" err="1">
                <a:effectLst>
                  <a:outerShdw blurRad="38100" dist="38100" dir="2700000" algn="tl">
                    <a:srgbClr val="000000">
                      <a:alpha val="43137"/>
                    </a:srgbClr>
                  </a:outerShdw>
                </a:effectLst>
                <a:latin typeface="Tahoma" pitchFamily="34" charset="0"/>
                <a:ea typeface="Tahoma" pitchFamily="34" charset="0"/>
                <a:cs typeface="Tahoma" pitchFamily="34" charset="0"/>
              </a:rPr>
              <a:t>Hoàng</a:t>
            </a:r>
            <a:r>
              <a:rPr lang="en-US" sz="3600" b="1" dirty="0">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en-US" sz="3600" b="1" dirty="0" err="1">
                <a:effectLst>
                  <a:outerShdw blurRad="38100" dist="38100" dir="2700000" algn="tl">
                    <a:srgbClr val="000000">
                      <a:alpha val="43137"/>
                    </a:srgbClr>
                  </a:outerShdw>
                </a:effectLst>
                <a:latin typeface="Tahoma" pitchFamily="34" charset="0"/>
                <a:ea typeface="Tahoma" pitchFamily="34" charset="0"/>
                <a:cs typeface="Tahoma" pitchFamily="34" charset="0"/>
              </a:rPr>
              <a:t>Liên</a:t>
            </a:r>
            <a:r>
              <a:rPr lang="en-US" sz="3600" b="1" dirty="0">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en-US" sz="3600" b="1" dirty="0" err="1">
                <a:effectLst>
                  <a:outerShdw blurRad="38100" dist="38100" dir="2700000" algn="tl">
                    <a:srgbClr val="000000">
                      <a:alpha val="43137"/>
                    </a:srgbClr>
                  </a:outerShdw>
                </a:effectLst>
                <a:latin typeface="Tahoma" pitchFamily="34" charset="0"/>
                <a:ea typeface="Tahoma" pitchFamily="34" charset="0"/>
                <a:cs typeface="Tahoma" pitchFamily="34" charset="0"/>
              </a:rPr>
              <a:t>Sơn</a:t>
            </a:r>
            <a:endParaRPr lang="en-US" sz="3600" b="1" dirty="0">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grpSp>
        <p:nvGrpSpPr>
          <p:cNvPr id="27" name="Group 26"/>
          <p:cNvGrpSpPr/>
          <p:nvPr/>
        </p:nvGrpSpPr>
        <p:grpSpPr>
          <a:xfrm>
            <a:off x="174487" y="2648950"/>
            <a:ext cx="11859857" cy="3415517"/>
            <a:chOff x="944878" y="1481960"/>
            <a:chExt cx="6004163" cy="3956672"/>
          </a:xfrm>
        </p:grpSpPr>
        <p:sp>
          <p:nvSpPr>
            <p:cNvPr id="31" name="Rounded Rectangle 30"/>
            <p:cNvSpPr/>
            <p:nvPr/>
          </p:nvSpPr>
          <p:spPr>
            <a:xfrm>
              <a:off x="944878" y="1481960"/>
              <a:ext cx="6004163" cy="3956672"/>
            </a:xfrm>
            <a:prstGeom prst="roundRect">
              <a:avLst>
                <a:gd name="adj" fmla="val 2588"/>
              </a:avLst>
            </a:prstGeom>
            <a:noFill/>
            <a:ln w="571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002389" y="1708926"/>
              <a:ext cx="5889140" cy="3315829"/>
            </a:xfrm>
            <a:prstGeom prst="rect">
              <a:avLst/>
            </a:prstGeom>
            <a:noFill/>
          </p:spPr>
          <p:txBody>
            <a:bodyPr wrap="square" rtlCol="0">
              <a:spAutoFit/>
            </a:bodyPr>
            <a:lstStyle/>
            <a:p>
              <a:pPr algn="just"/>
              <a:r>
                <a:rPr lang="en-US" sz="3600" dirty="0">
                  <a:solidFill>
                    <a:srgbClr val="002060"/>
                  </a:solidFill>
                  <a:latin typeface="UTM Avo" panose="02040603050506020204" pitchFamily="18" charset="0"/>
                </a:rPr>
                <a:t>	</a:t>
              </a:r>
              <a:r>
                <a:rPr lang="vi-VN" sz="3600" dirty="0">
                  <a:solidFill>
                    <a:srgbClr val="002060"/>
                  </a:solidFill>
                  <a:latin typeface="UTM Avo" panose="02040603050506020204" pitchFamily="18" charset="0"/>
                </a:rPr>
                <a:t>Nghề nông là nghề chính của người dân ở Hoàng Liên Sơn. Họ trồng lúa, ngô, chè , trồng rau và cây ăn quả... trên nương rẫy, ruộng bậc thang. Ngoài ra, ở đây còn có các nghề thủ công</a:t>
              </a:r>
              <a:r>
                <a:rPr lang="en-US" sz="3600" dirty="0">
                  <a:solidFill>
                    <a:srgbClr val="002060"/>
                  </a:solidFill>
                  <a:latin typeface="UTM Avo" panose="02040603050506020204" pitchFamily="18" charset="0"/>
                </a:rPr>
                <a:t> </a:t>
              </a:r>
              <a:r>
                <a:rPr lang="vi-VN" sz="3600" dirty="0">
                  <a:solidFill>
                    <a:srgbClr val="002060"/>
                  </a:solidFill>
                  <a:latin typeface="UTM Avo" panose="02040603050506020204" pitchFamily="18" charset="0"/>
                </a:rPr>
                <a:t>(dệt, thêu, đan, rèn, đúc,...) và khai thác khoáng sản.</a:t>
              </a:r>
            </a:p>
          </p:txBody>
        </p:sp>
      </p:grpSp>
    </p:spTree>
    <p:extLst>
      <p:ext uri="{BB962C8B-B14F-4D97-AF65-F5344CB8AC3E}">
        <p14:creationId xmlns:p14="http://schemas.microsoft.com/office/powerpoint/2010/main" val="1980831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文本框 16"/>
          <p:cNvPicPr>
            <a:picLocks noChangeAspect="1"/>
          </p:cNvPicPr>
          <p:nvPr/>
        </p:nvPicPr>
        <p:blipFill rotWithShape="1">
          <a:blip r:embed="rId7">
            <a:extLst>
              <a:ext uri="{28A0092B-C50C-407E-A947-70E740481C1C}">
                <a14:useLocalDpi xmlns:a14="http://schemas.microsoft.com/office/drawing/2010/main"/>
              </a:ext>
            </a:extLst>
          </a:blip>
          <a:srcRect l="8358" r="9326" b="17024"/>
          <a:stretch/>
        </p:blipFill>
        <p:spPr bwMode="auto">
          <a:xfrm>
            <a:off x="-556181" y="822824"/>
            <a:ext cx="13200611" cy="6157831"/>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1326561" y="-1120447"/>
            <a:ext cx="14082917" cy="3090951"/>
            <a:chOff x="-1624573" y="-1185864"/>
            <a:chExt cx="15732064" cy="3115323"/>
          </a:xfrm>
        </p:grpSpPr>
        <p:pic>
          <p:nvPicPr>
            <p:cNvPr id="4" name="文本框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9">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4488" y="236693"/>
            <a:ext cx="3411358" cy="1431614"/>
          </a:xfrm>
          <a:prstGeom prst="rect">
            <a:avLst/>
          </a:prstGeom>
        </p:spPr>
      </p:pic>
      <p:grpSp>
        <p:nvGrpSpPr>
          <p:cNvPr id="42" name="Group 41"/>
          <p:cNvGrpSpPr/>
          <p:nvPr/>
        </p:nvGrpSpPr>
        <p:grpSpPr>
          <a:xfrm>
            <a:off x="790852" y="1886413"/>
            <a:ext cx="10678160" cy="1552165"/>
            <a:chOff x="756919" y="1288086"/>
            <a:chExt cx="10678160" cy="2826714"/>
          </a:xfrm>
        </p:grpSpPr>
        <p:grpSp>
          <p:nvGrpSpPr>
            <p:cNvPr id="33" name="Group 32"/>
            <p:cNvGrpSpPr/>
            <p:nvPr/>
          </p:nvGrpSpPr>
          <p:grpSpPr>
            <a:xfrm>
              <a:off x="756919" y="1288086"/>
              <a:ext cx="10678160" cy="2826714"/>
              <a:chOff x="756919" y="1797589"/>
              <a:chExt cx="10678160" cy="1867373"/>
            </a:xfrm>
          </p:grpSpPr>
          <p:sp>
            <p:nvSpPr>
              <p:cNvPr id="31" name="Rounded Rectangle 30"/>
              <p:cNvSpPr/>
              <p:nvPr/>
            </p:nvSpPr>
            <p:spPr>
              <a:xfrm>
                <a:off x="756919" y="1797589"/>
                <a:ext cx="10678160" cy="18673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944878" y="1936260"/>
                <a:ext cx="10322562" cy="1586364"/>
              </a:xfrm>
              <a:prstGeom prst="roundRect">
                <a:avLst/>
              </a:prstGeom>
              <a:noFill/>
              <a:ln w="571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1148080" y="1668307"/>
              <a:ext cx="9906000" cy="1077218"/>
            </a:xfrm>
            <a:prstGeom prst="rect">
              <a:avLst/>
            </a:prstGeom>
            <a:noFill/>
          </p:spPr>
          <p:txBody>
            <a:bodyPr wrap="square" rtlCol="0">
              <a:spAutoFit/>
            </a:bodyPr>
            <a:lstStyle/>
            <a:p>
              <a:pPr algn="just"/>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Khu</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vực</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này</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là</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vùng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đất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cao</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rộng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lớn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gồm</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các</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cao</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nguyên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xếp</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tầng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cao</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thấp</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khác</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nhau</a:t>
              </a:r>
              <a:r>
                <a:rPr lang="en-US" sz="3200" dirty="0">
                  <a:solidFill>
                    <a:srgbClr val="002060"/>
                  </a:solidFill>
                  <a:latin typeface="UTM Avo" panose="02040603050506020204" pitchFamily="18" charset="0"/>
                </a:rPr>
                <a:t>. </a:t>
              </a:r>
            </a:p>
          </p:txBody>
        </p:sp>
      </p:grpSp>
      <p:sp>
        <p:nvSpPr>
          <p:cNvPr id="36" name="Rounded Rectangle 35"/>
          <p:cNvSpPr/>
          <p:nvPr/>
        </p:nvSpPr>
        <p:spPr>
          <a:xfrm>
            <a:off x="665849" y="3709318"/>
            <a:ext cx="3937371" cy="1108240"/>
          </a:xfrm>
          <a:prstGeom prst="roundRect">
            <a:avLst>
              <a:gd name="adj" fmla="val 50000"/>
            </a:avLst>
          </a:prstGeom>
          <a:solidFill>
            <a:srgbClr val="B39DCB"/>
          </a:solidFill>
          <a:ln w="3810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effectLst>
                  <a:outerShdw blurRad="38100" dist="38100" dir="2700000" algn="tl">
                    <a:srgbClr val="000000">
                      <a:alpha val="43137"/>
                    </a:srgbClr>
                  </a:outerShdw>
                </a:effectLst>
                <a:latin typeface="UTM Avo" panose="02040603050506020204" pitchFamily="18" charset="0"/>
              </a:rPr>
              <a:t>Dãy</a:t>
            </a:r>
            <a:r>
              <a:rPr lang="en-US" sz="3200" b="1" dirty="0">
                <a:effectLst>
                  <a:outerShdw blurRad="38100" dist="38100" dir="2700000" algn="tl">
                    <a:srgbClr val="000000">
                      <a:alpha val="43137"/>
                    </a:srgbClr>
                  </a:outerShdw>
                </a:effectLst>
                <a:latin typeface="UTM Avo" panose="02040603050506020204" pitchFamily="18" charset="0"/>
              </a:rPr>
              <a:t> </a:t>
            </a:r>
          </a:p>
          <a:p>
            <a:pPr algn="ctr"/>
            <a:r>
              <a:rPr lang="en-US" sz="3200" b="1" dirty="0" err="1">
                <a:effectLst>
                  <a:outerShdw blurRad="38100" dist="38100" dir="2700000" algn="tl">
                    <a:srgbClr val="000000">
                      <a:alpha val="43137"/>
                    </a:srgbClr>
                  </a:outerShdw>
                </a:effectLst>
                <a:latin typeface="UTM Avo" panose="02040603050506020204" pitchFamily="18" charset="0"/>
              </a:rPr>
              <a:t>Hoàng</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Liên</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Sơn</a:t>
            </a:r>
            <a:endParaRPr lang="en-US" sz="3200" b="1" dirty="0">
              <a:effectLst>
                <a:outerShdw blurRad="38100" dist="38100" dir="2700000" algn="tl">
                  <a:srgbClr val="000000">
                    <a:alpha val="43137"/>
                  </a:srgbClr>
                </a:outerShdw>
              </a:effectLst>
              <a:latin typeface="UTM Avo" panose="02040603050506020204" pitchFamily="18" charset="0"/>
            </a:endParaRPr>
          </a:p>
        </p:txBody>
      </p:sp>
      <p:sp>
        <p:nvSpPr>
          <p:cNvPr id="40" name="Rounded Rectangle 39"/>
          <p:cNvSpPr/>
          <p:nvPr/>
        </p:nvSpPr>
        <p:spPr>
          <a:xfrm>
            <a:off x="4049728" y="5213136"/>
            <a:ext cx="3937371" cy="1108240"/>
          </a:xfrm>
          <a:prstGeom prst="roundRect">
            <a:avLst>
              <a:gd name="adj" fmla="val 50000"/>
            </a:avLst>
          </a:prstGeom>
          <a:solidFill>
            <a:srgbClr val="95DAC1"/>
          </a:solidFill>
          <a:ln w="3810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effectLst>
                  <a:outerShdw blurRad="38100" dist="38100" dir="2700000" algn="tl">
                    <a:srgbClr val="000000">
                      <a:alpha val="43137"/>
                    </a:srgbClr>
                  </a:outerShdw>
                </a:effectLst>
                <a:latin typeface="UTM Avo" panose="02040603050506020204" pitchFamily="18" charset="0"/>
              </a:rPr>
              <a:t>Tây</a:t>
            </a:r>
            <a:r>
              <a:rPr lang="en-US" sz="4000" b="1" dirty="0">
                <a:effectLst>
                  <a:outerShdw blurRad="38100" dist="38100" dir="2700000" algn="tl">
                    <a:srgbClr val="000000">
                      <a:alpha val="43137"/>
                    </a:srgbClr>
                  </a:outerShdw>
                </a:effectLst>
                <a:latin typeface="UTM Avo" panose="02040603050506020204" pitchFamily="18" charset="0"/>
              </a:rPr>
              <a:t> </a:t>
            </a:r>
            <a:r>
              <a:rPr lang="en-US" sz="4000" b="1" dirty="0" err="1">
                <a:effectLst>
                  <a:outerShdw blurRad="38100" dist="38100" dir="2700000" algn="tl">
                    <a:srgbClr val="000000">
                      <a:alpha val="43137"/>
                    </a:srgbClr>
                  </a:outerShdw>
                </a:effectLst>
                <a:latin typeface="UTM Avo" panose="02040603050506020204" pitchFamily="18" charset="0"/>
              </a:rPr>
              <a:t>Nguyên</a:t>
            </a:r>
            <a:endParaRPr lang="en-US" sz="4000" b="1" dirty="0">
              <a:effectLst>
                <a:outerShdw blurRad="38100" dist="38100" dir="2700000" algn="tl">
                  <a:srgbClr val="000000">
                    <a:alpha val="43137"/>
                  </a:srgbClr>
                </a:outerShdw>
              </a:effectLst>
              <a:latin typeface="UTM Avo" panose="02040603050506020204" pitchFamily="18" charset="0"/>
            </a:endParaRPr>
          </a:p>
        </p:txBody>
      </p:sp>
      <p:sp>
        <p:nvSpPr>
          <p:cNvPr id="41" name="Rounded Rectangle 40"/>
          <p:cNvSpPr/>
          <p:nvPr/>
        </p:nvSpPr>
        <p:spPr>
          <a:xfrm>
            <a:off x="7608436" y="3768079"/>
            <a:ext cx="3937371" cy="1108240"/>
          </a:xfrm>
          <a:prstGeom prst="roundRect">
            <a:avLst>
              <a:gd name="adj" fmla="val 50000"/>
            </a:avLst>
          </a:prstGeom>
          <a:solidFill>
            <a:srgbClr val="FFEBA1"/>
          </a:solidFill>
          <a:ln w="3810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effectLst>
                  <a:outerShdw blurRad="38100" dist="38100" dir="2700000" algn="tl">
                    <a:srgbClr val="000000">
                      <a:alpha val="43137"/>
                    </a:srgbClr>
                  </a:outerShdw>
                </a:effectLst>
                <a:latin typeface="UTM Avo" panose="02040603050506020204" pitchFamily="18" charset="0"/>
              </a:rPr>
              <a:t>Trung</a:t>
            </a:r>
            <a:r>
              <a:rPr lang="en-US" sz="3200" b="1" dirty="0">
                <a:effectLst>
                  <a:outerShdw blurRad="38100" dist="38100" dir="2700000" algn="tl">
                    <a:srgbClr val="000000">
                      <a:alpha val="43137"/>
                    </a:srgbClr>
                  </a:outerShdw>
                </a:effectLst>
                <a:latin typeface="UTM Avo" panose="02040603050506020204" pitchFamily="18" charset="0"/>
              </a:rPr>
              <a:t> du </a:t>
            </a:r>
            <a:r>
              <a:rPr lang="en-US" sz="3200" b="1" dirty="0" err="1">
                <a:effectLst>
                  <a:outerShdw blurRad="38100" dist="38100" dir="2700000" algn="tl">
                    <a:srgbClr val="000000">
                      <a:alpha val="43137"/>
                    </a:srgbClr>
                  </a:outerShdw>
                </a:effectLst>
                <a:latin typeface="UTM Avo" panose="02040603050506020204" pitchFamily="18" charset="0"/>
              </a:rPr>
              <a:t>Bắc</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Bộ</a:t>
            </a:r>
            <a:endParaRPr lang="en-US" sz="3200" b="1" dirty="0">
              <a:effectLst>
                <a:outerShdw blurRad="38100" dist="38100" dir="2700000" algn="tl">
                  <a:srgbClr val="000000">
                    <a:alpha val="43137"/>
                  </a:srgbClr>
                </a:outerShdw>
              </a:effectLst>
              <a:latin typeface="UTM Avo" panose="02040603050506020204" pitchFamily="18" charset="0"/>
            </a:endParaRPr>
          </a:p>
        </p:txBody>
      </p:sp>
      <p:pic>
        <p:nvPicPr>
          <p:cNvPr id="43"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66509" y="1879425"/>
            <a:ext cx="487363" cy="487363"/>
          </a:xfrm>
          <a:prstGeom prst="rect">
            <a:avLst/>
          </a:prstGeom>
        </p:spPr>
      </p:pic>
      <p:pic>
        <p:nvPicPr>
          <p:cNvPr id="44"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66510" y="2455676"/>
            <a:ext cx="487363" cy="487363"/>
          </a:xfrm>
          <a:prstGeom prst="rect">
            <a:avLst/>
          </a:prstGeom>
        </p:spPr>
      </p:pic>
      <p:pic>
        <p:nvPicPr>
          <p:cNvPr id="45" name="Am-thanh-tra-loi-dung-www_nhacchuongvui_com">
            <a:hlinkClick r:id="" action="ppaction://media"/>
          </p:cNvPr>
          <p:cNvPicPr>
            <a:picLocks noChangeAspect="1"/>
          </p:cNvPicPr>
          <p:nvPr>
            <a:audioFile r:link="rId3"/>
            <p:extLst>
              <p:ext uri="{DAA4B4D4-6D71-4841-9C94-3DE7FCFB9230}">
                <p14:media xmlns:p14="http://schemas.microsoft.com/office/powerpoint/2010/main" r:embed="rId4">
                  <p14:trim end="3085.8333"/>
                  <p14:fade out="2000"/>
                </p14:media>
              </p:ext>
            </p:extLst>
          </p:nvPr>
        </p:nvPicPr>
        <p:blipFill>
          <a:blip r:embed="rId12"/>
          <a:stretch>
            <a:fillRect/>
          </a:stretch>
        </p:blipFill>
        <p:spPr>
          <a:xfrm>
            <a:off x="-556181" y="3074391"/>
            <a:ext cx="487363" cy="487363"/>
          </a:xfrm>
          <a:prstGeom prst="rect">
            <a:avLst/>
          </a:prstGeom>
        </p:spPr>
      </p:pic>
      <p:pic>
        <p:nvPicPr>
          <p:cNvPr id="46" name="Picture 4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1576" b="70545" l="6788" r="27152"/>
                    </a14:imgEffect>
                  </a14:imgLayer>
                </a14:imgProps>
              </a:ext>
              <a:ext uri="{28A0092B-C50C-407E-A947-70E740481C1C}">
                <a14:useLocalDpi xmlns:a14="http://schemas.microsoft.com/office/drawing/2010/main" val="0"/>
              </a:ext>
            </a:extLst>
          </a:blip>
          <a:srcRect l="7236" t="52335" r="73147" b="29888"/>
          <a:stretch/>
        </p:blipFill>
        <p:spPr>
          <a:xfrm>
            <a:off x="-1" y="4885780"/>
            <a:ext cx="2328421" cy="2110131"/>
          </a:xfrm>
          <a:prstGeom prst="rect">
            <a:avLst/>
          </a:prstGeom>
        </p:spPr>
      </p:pic>
      <p:pic>
        <p:nvPicPr>
          <p:cNvPr id="47" name="Picture 46"/>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4485" b="95030" l="72242" r="95152">
                        <a14:foregroundMark x1="80242" y1="82303" x2="80242" y2="84424"/>
                        <a14:foregroundMark x1="84242" y1="79515" x2="83818" y2="82727"/>
                        <a14:foregroundMark x1="78727" y1="78000" x2="78424" y2="78909"/>
                        <a14:foregroundMark x1="86848" y1="76909" x2="87030" y2="80000"/>
                        <a14:foregroundMark x1="88545" y1="76788" x2="88061" y2="79818"/>
                        <a14:foregroundMark x1="80848" y1="81818" x2="81515" y2="83394"/>
                        <a14:foregroundMark x1="83455" y1="79818" x2="83939" y2="78485"/>
                        <a14:foregroundMark x1="80242" y1="80909" x2="79030" y2="83091"/>
                      </a14:backgroundRemoval>
                    </a14:imgEffect>
                  </a14:imgLayer>
                </a14:imgProps>
              </a:ext>
              <a:ext uri="{28A0092B-C50C-407E-A947-70E740481C1C}">
                <a14:useLocalDpi xmlns:a14="http://schemas.microsoft.com/office/drawing/2010/main" val="0"/>
              </a:ext>
            </a:extLst>
          </a:blip>
          <a:srcRect l="72447" t="74020" r="4564" b="5750"/>
          <a:stretch/>
        </p:blipFill>
        <p:spPr>
          <a:xfrm>
            <a:off x="4973902" y="3355258"/>
            <a:ext cx="2307813" cy="2030876"/>
          </a:xfrm>
          <a:prstGeom prst="rect">
            <a:avLst/>
          </a:prstGeom>
        </p:spPr>
      </p:pic>
      <p:pic>
        <p:nvPicPr>
          <p:cNvPr id="48" name="Picture 47"/>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8485" b="48424" l="49576" r="73212"/>
                    </a14:imgEffect>
                  </a14:imgLayer>
                </a14:imgProps>
              </a:ext>
              <a:ext uri="{28A0092B-C50C-407E-A947-70E740481C1C}">
                <a14:useLocalDpi xmlns:a14="http://schemas.microsoft.com/office/drawing/2010/main" val="0"/>
              </a:ext>
            </a:extLst>
          </a:blip>
          <a:srcRect l="50684" t="30035" r="26940" b="53260"/>
          <a:stretch/>
        </p:blipFill>
        <p:spPr>
          <a:xfrm>
            <a:off x="9375135" y="4737562"/>
            <a:ext cx="3099043" cy="2313667"/>
          </a:xfrm>
          <a:prstGeom prst="rect">
            <a:avLst/>
          </a:prstGeom>
        </p:spPr>
      </p:pic>
    </p:spTree>
    <p:extLst>
      <p:ext uri="{BB962C8B-B14F-4D97-AF65-F5344CB8AC3E}">
        <p14:creationId xmlns:p14="http://schemas.microsoft.com/office/powerpoint/2010/main" val="3511311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1500"/>
                            </p:stCondLst>
                            <p:childTnLst>
                              <p:par>
                                <p:cTn id="21" presetID="14" presetClass="entr" presetSubtype="1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randombar(horizontal)">
                                      <p:cBhvr>
                                        <p:cTn id="23" dur="500"/>
                                        <p:tgtEl>
                                          <p:spTgt spid="42"/>
                                        </p:tgtEl>
                                      </p:cBhvr>
                                    </p:animEffect>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anim calcmode="lin" valueType="num">
                                      <p:cBhvr>
                                        <p:cTn id="28" dur="500" fill="hold"/>
                                        <p:tgtEl>
                                          <p:spTgt spid="47"/>
                                        </p:tgtEl>
                                        <p:attrNameLst>
                                          <p:attrName>ppt_x</p:attrName>
                                        </p:attrNameLst>
                                      </p:cBhvr>
                                      <p:tavLst>
                                        <p:tav tm="0">
                                          <p:val>
                                            <p:strVal val="#ppt_x"/>
                                          </p:val>
                                        </p:tav>
                                        <p:tav tm="100000">
                                          <p:val>
                                            <p:strVal val="#ppt_x"/>
                                          </p:val>
                                        </p:tav>
                                      </p:tavLst>
                                    </p:anim>
                                    <p:anim calcmode="lin" valueType="num">
                                      <p:cBhvr>
                                        <p:cTn id="29" dur="500" fill="hold"/>
                                        <p:tgtEl>
                                          <p:spTgt spid="4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anim calcmode="lin" valueType="num">
                                      <p:cBhvr>
                                        <p:cTn id="33" dur="500" fill="hold"/>
                                        <p:tgtEl>
                                          <p:spTgt spid="46"/>
                                        </p:tgtEl>
                                        <p:attrNameLst>
                                          <p:attrName>ppt_x</p:attrName>
                                        </p:attrNameLst>
                                      </p:cBhvr>
                                      <p:tavLst>
                                        <p:tav tm="0">
                                          <p:val>
                                            <p:strVal val="#ppt_x"/>
                                          </p:val>
                                        </p:tav>
                                        <p:tav tm="100000">
                                          <p:val>
                                            <p:strVal val="#ppt_x"/>
                                          </p:val>
                                        </p:tav>
                                      </p:tavLst>
                                    </p:anim>
                                    <p:anim calcmode="lin" valueType="num">
                                      <p:cBhvr>
                                        <p:cTn id="34" dur="500" fill="hold"/>
                                        <p:tgtEl>
                                          <p:spTgt spid="4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anim calcmode="lin" valueType="num">
                                      <p:cBhvr>
                                        <p:cTn id="38" dur="500" fill="hold"/>
                                        <p:tgtEl>
                                          <p:spTgt spid="48"/>
                                        </p:tgtEl>
                                        <p:attrNameLst>
                                          <p:attrName>ppt_x</p:attrName>
                                        </p:attrNameLst>
                                      </p:cBhvr>
                                      <p:tavLst>
                                        <p:tav tm="0">
                                          <p:val>
                                            <p:strVal val="#ppt_x"/>
                                          </p:val>
                                        </p:tav>
                                        <p:tav tm="100000">
                                          <p:val>
                                            <p:strVal val="#ppt_x"/>
                                          </p:val>
                                        </p:tav>
                                      </p:tavLst>
                                    </p:anim>
                                    <p:anim calcmode="lin" valueType="num">
                                      <p:cBhvr>
                                        <p:cTn id="39" dur="500" fill="hold"/>
                                        <p:tgtEl>
                                          <p:spTgt spid="48"/>
                                        </p:tgtEl>
                                        <p:attrNameLst>
                                          <p:attrName>ppt_y</p:attrName>
                                        </p:attrNameLst>
                                      </p:cBhvr>
                                      <p:tavLst>
                                        <p:tav tm="0">
                                          <p:val>
                                            <p:strVal val="#ppt_y+.1"/>
                                          </p:val>
                                        </p:tav>
                                        <p:tav tm="100000">
                                          <p:val>
                                            <p:strVal val="#ppt_y"/>
                                          </p:val>
                                        </p:tav>
                                      </p:tavLst>
                                    </p:anim>
                                  </p:childTnLst>
                                </p:cTn>
                              </p:par>
                            </p:childTnLst>
                          </p:cTn>
                        </p:par>
                        <p:par>
                          <p:cTn id="40" fill="hold">
                            <p:stCondLst>
                              <p:cond delay="2500"/>
                            </p:stCondLst>
                            <p:childTnLst>
                              <p:par>
                                <p:cTn id="41" presetID="42" presetClass="entr" presetSubtype="0" fill="hold" grpId="1"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anim calcmode="lin" valueType="num">
                                      <p:cBhvr>
                                        <p:cTn id="44" dur="500" fill="hold"/>
                                        <p:tgtEl>
                                          <p:spTgt spid="36"/>
                                        </p:tgtEl>
                                        <p:attrNameLst>
                                          <p:attrName>ppt_x</p:attrName>
                                        </p:attrNameLst>
                                      </p:cBhvr>
                                      <p:tavLst>
                                        <p:tav tm="0">
                                          <p:val>
                                            <p:strVal val="#ppt_x"/>
                                          </p:val>
                                        </p:tav>
                                        <p:tav tm="100000">
                                          <p:val>
                                            <p:strVal val="#ppt_x"/>
                                          </p:val>
                                        </p:tav>
                                      </p:tavLst>
                                    </p:anim>
                                    <p:anim calcmode="lin" valueType="num">
                                      <p:cBhvr>
                                        <p:cTn id="45" dur="500" fill="hold"/>
                                        <p:tgtEl>
                                          <p:spTgt spid="36"/>
                                        </p:tgtEl>
                                        <p:attrNameLst>
                                          <p:attrName>ppt_y</p:attrName>
                                        </p:attrNameLst>
                                      </p:cBhvr>
                                      <p:tavLst>
                                        <p:tav tm="0">
                                          <p:val>
                                            <p:strVal val="#ppt_y+.1"/>
                                          </p:val>
                                        </p:tav>
                                        <p:tav tm="100000">
                                          <p:val>
                                            <p:strVal val="#ppt_y"/>
                                          </p:val>
                                        </p:tav>
                                      </p:tavLst>
                                    </p:anim>
                                  </p:childTnLst>
                                </p:cTn>
                              </p:par>
                            </p:childTnLst>
                          </p:cTn>
                        </p:par>
                        <p:par>
                          <p:cTn id="46" fill="hold">
                            <p:stCondLst>
                              <p:cond delay="3000"/>
                            </p:stCondLst>
                            <p:childTnLst>
                              <p:par>
                                <p:cTn id="47" presetID="42" presetClass="entr" presetSubtype="0" fill="hold" grpId="1" nodeType="after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anim calcmode="lin" valueType="num">
                                      <p:cBhvr>
                                        <p:cTn id="50" dur="500" fill="hold"/>
                                        <p:tgtEl>
                                          <p:spTgt spid="41"/>
                                        </p:tgtEl>
                                        <p:attrNameLst>
                                          <p:attrName>ppt_x</p:attrName>
                                        </p:attrNameLst>
                                      </p:cBhvr>
                                      <p:tavLst>
                                        <p:tav tm="0">
                                          <p:val>
                                            <p:strVal val="#ppt_x"/>
                                          </p:val>
                                        </p:tav>
                                        <p:tav tm="100000">
                                          <p:val>
                                            <p:strVal val="#ppt_x"/>
                                          </p:val>
                                        </p:tav>
                                      </p:tavLst>
                                    </p:anim>
                                    <p:anim calcmode="lin" valueType="num">
                                      <p:cBhvr>
                                        <p:cTn id="51" dur="500" fill="hold"/>
                                        <p:tgtEl>
                                          <p:spTgt spid="41"/>
                                        </p:tgtEl>
                                        <p:attrNameLst>
                                          <p:attrName>ppt_y</p:attrName>
                                        </p:attrNameLst>
                                      </p:cBhvr>
                                      <p:tavLst>
                                        <p:tav tm="0">
                                          <p:val>
                                            <p:strVal val="#ppt_y+.1"/>
                                          </p:val>
                                        </p:tav>
                                        <p:tav tm="100000">
                                          <p:val>
                                            <p:strVal val="#ppt_y"/>
                                          </p:val>
                                        </p:tav>
                                      </p:tavLst>
                                    </p:anim>
                                  </p:childTnLst>
                                </p:cTn>
                              </p:par>
                            </p:childTnLst>
                          </p:cTn>
                        </p:par>
                        <p:par>
                          <p:cTn id="52" fill="hold">
                            <p:stCondLst>
                              <p:cond delay="3500"/>
                            </p:stCondLst>
                            <p:childTnLst>
                              <p:par>
                                <p:cTn id="53" presetID="42" presetClass="entr" presetSubtype="0" fill="hold" grpId="2" nodeType="after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1000"/>
                                        <p:tgtEl>
                                          <p:spTgt spid="40"/>
                                        </p:tgtEl>
                                      </p:cBhvr>
                                    </p:animEffect>
                                    <p:anim calcmode="lin" valueType="num">
                                      <p:cBhvr>
                                        <p:cTn id="56" dur="1000" fill="hold"/>
                                        <p:tgtEl>
                                          <p:spTgt spid="40"/>
                                        </p:tgtEl>
                                        <p:attrNameLst>
                                          <p:attrName>ppt_x</p:attrName>
                                        </p:attrNameLst>
                                      </p:cBhvr>
                                      <p:tavLst>
                                        <p:tav tm="0">
                                          <p:val>
                                            <p:strVal val="#ppt_x"/>
                                          </p:val>
                                        </p:tav>
                                        <p:tav tm="100000">
                                          <p:val>
                                            <p:strVal val="#ppt_x"/>
                                          </p:val>
                                        </p:tav>
                                      </p:tavLst>
                                    </p:anim>
                                    <p:anim calcmode="lin" valueType="num">
                                      <p:cBhvr>
                                        <p:cTn id="57"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36"/>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8158" fill="hold"/>
                                        <p:tgtEl>
                                          <p:spTgt spid="43"/>
                                        </p:tgtEl>
                                      </p:cBhvr>
                                    </p:cmd>
                                  </p:childTnLst>
                                </p:cTn>
                              </p:par>
                            </p:childTnLst>
                          </p:cTn>
                        </p:par>
                      </p:childTnLst>
                    </p:cTn>
                  </p:par>
                </p:childTnLst>
              </p:cTn>
              <p:nextCondLst>
                <p:cond evt="onClick" delay="0">
                  <p:tgtEl>
                    <p:spTgt spid="36"/>
                  </p:tgtEl>
                </p:cond>
              </p:nextCondLst>
            </p:seq>
            <p:audio>
              <p:cMediaNode vol="80000">
                <p:cTn id="63" fill="hold" display="0">
                  <p:stCondLst>
                    <p:cond delay="indefinite"/>
                  </p:stCondLst>
                  <p:endCondLst>
                    <p:cond evt="onStopAudio" delay="0">
                      <p:tgtEl>
                        <p:sldTgt/>
                      </p:tgtEl>
                    </p:cond>
                  </p:endCondLst>
                </p:cTn>
                <p:tgtEl>
                  <p:spTgt spid="43"/>
                </p:tgtEl>
              </p:cMediaNode>
            </p:audio>
            <p:audio>
              <p:cMediaNode vol="80000">
                <p:cTn id="64" fill="hold" display="0">
                  <p:stCondLst>
                    <p:cond delay="indefinite"/>
                  </p:stCondLst>
                  <p:endCondLst>
                    <p:cond evt="onStopAudio" delay="0">
                      <p:tgtEl>
                        <p:sldTgt/>
                      </p:tgtEl>
                    </p:cond>
                  </p:endCondLst>
                </p:cTn>
                <p:tgtEl>
                  <p:spTgt spid="44"/>
                </p:tgtEl>
              </p:cMediaNode>
            </p:audio>
            <p:seq concurrent="1" nextAc="seek">
              <p:cTn id="65" restart="whenNotActive" fill="hold" evtFilter="cancelBubble" nodeType="interactiveSeq">
                <p:stCondLst>
                  <p:cond evt="onClick" delay="0">
                    <p:tgtEl>
                      <p:spTgt spid="41"/>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8158" fill="hold"/>
                                        <p:tgtEl>
                                          <p:spTgt spid="44"/>
                                        </p:tgtEl>
                                      </p:cBhvr>
                                    </p:cmd>
                                  </p:childTnLst>
                                </p:cTn>
                              </p:par>
                            </p:childTnLst>
                          </p:cTn>
                        </p:par>
                      </p:childTnLst>
                    </p:cTn>
                  </p:par>
                </p:childTnLst>
              </p:cTn>
              <p:nextCondLst>
                <p:cond evt="onClick" delay="0">
                  <p:tgtEl>
                    <p:spTgt spid="41"/>
                  </p:tgtEl>
                </p:cond>
              </p:nextCondLst>
            </p:seq>
            <p:audio>
              <p:cMediaNode vol="80000">
                <p:cTn id="70" fill="hold" display="0">
                  <p:stCondLst>
                    <p:cond delay="indefinite"/>
                  </p:stCondLst>
                  <p:endCondLst>
                    <p:cond evt="onStopAudio" delay="0">
                      <p:tgtEl>
                        <p:sldTgt/>
                      </p:tgtEl>
                    </p:cond>
                  </p:endCondLst>
                </p:cTn>
                <p:tgtEl>
                  <p:spTgt spid="45"/>
                </p:tgtEl>
              </p:cMediaNode>
            </p:audio>
            <p:seq concurrent="1" nextAc="seek">
              <p:cTn id="71" restart="whenNotActive" fill="hold" evtFilter="cancelBubble" nodeType="interactiveSeq">
                <p:stCondLst>
                  <p:cond evt="onClick" delay="0">
                    <p:tgtEl>
                      <p:spTgt spid="40"/>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withEffect">
                                  <p:stCondLst>
                                    <p:cond delay="0"/>
                                  </p:stCondLst>
                                  <p:childTnLst>
                                    <p:cmd type="call" cmd="playFrom(0.0)">
                                      <p:cBhvr>
                                        <p:cTn id="75" dur="5005" fill="hold"/>
                                        <p:tgtEl>
                                          <p:spTgt spid="45"/>
                                        </p:tgtEl>
                                      </p:cBhvr>
                                    </p:cmd>
                                  </p:childTnLst>
                                </p:cTn>
                              </p:par>
                              <p:par>
                                <p:cTn id="76" presetID="32" presetClass="emph" presetSubtype="0" repeatCount="10000" fill="hold" grpId="1" nodeType="withEffect">
                                  <p:stCondLst>
                                    <p:cond delay="0"/>
                                  </p:stCondLst>
                                  <p:childTnLst>
                                    <p:animRot by="120000">
                                      <p:cBhvr>
                                        <p:cTn id="77" dur="50" fill="hold">
                                          <p:stCondLst>
                                            <p:cond delay="0"/>
                                          </p:stCondLst>
                                        </p:cTn>
                                        <p:tgtEl>
                                          <p:spTgt spid="40"/>
                                        </p:tgtEl>
                                        <p:attrNameLst>
                                          <p:attrName>r</p:attrName>
                                        </p:attrNameLst>
                                      </p:cBhvr>
                                    </p:animRot>
                                    <p:animRot by="-240000">
                                      <p:cBhvr>
                                        <p:cTn id="78" dur="100" fill="hold">
                                          <p:stCondLst>
                                            <p:cond delay="100"/>
                                          </p:stCondLst>
                                        </p:cTn>
                                        <p:tgtEl>
                                          <p:spTgt spid="40"/>
                                        </p:tgtEl>
                                        <p:attrNameLst>
                                          <p:attrName>r</p:attrName>
                                        </p:attrNameLst>
                                      </p:cBhvr>
                                    </p:animRot>
                                    <p:animRot by="240000">
                                      <p:cBhvr>
                                        <p:cTn id="79" dur="100" fill="hold">
                                          <p:stCondLst>
                                            <p:cond delay="200"/>
                                          </p:stCondLst>
                                        </p:cTn>
                                        <p:tgtEl>
                                          <p:spTgt spid="40"/>
                                        </p:tgtEl>
                                        <p:attrNameLst>
                                          <p:attrName>r</p:attrName>
                                        </p:attrNameLst>
                                      </p:cBhvr>
                                    </p:animRot>
                                    <p:animRot by="-240000">
                                      <p:cBhvr>
                                        <p:cTn id="80" dur="100" fill="hold">
                                          <p:stCondLst>
                                            <p:cond delay="300"/>
                                          </p:stCondLst>
                                        </p:cTn>
                                        <p:tgtEl>
                                          <p:spTgt spid="40"/>
                                        </p:tgtEl>
                                        <p:attrNameLst>
                                          <p:attrName>r</p:attrName>
                                        </p:attrNameLst>
                                      </p:cBhvr>
                                    </p:animRot>
                                    <p:animRot by="120000">
                                      <p:cBhvr>
                                        <p:cTn id="81" dur="100" fill="hold">
                                          <p:stCondLst>
                                            <p:cond delay="400"/>
                                          </p:stCondLst>
                                        </p:cTn>
                                        <p:tgtEl>
                                          <p:spTgt spid="40"/>
                                        </p:tgtEl>
                                        <p:attrNameLst>
                                          <p:attrName>r</p:attrName>
                                        </p:attrNameLst>
                                      </p:cBhvr>
                                    </p:animRot>
                                  </p:childTnLst>
                                </p:cTn>
                              </p:par>
                              <p:par>
                                <p:cTn id="82" presetID="1" presetClass="exit" presetSubtype="0" fill="hold" grpId="0" nodeType="withEffect">
                                  <p:stCondLst>
                                    <p:cond delay="0"/>
                                  </p:stCondLst>
                                  <p:childTnLst>
                                    <p:set>
                                      <p:cBhvr>
                                        <p:cTn id="83" dur="1" fill="hold">
                                          <p:stCondLst>
                                            <p:cond delay="0"/>
                                          </p:stCondLst>
                                        </p:cTn>
                                        <p:tgtEl>
                                          <p:spTgt spid="41"/>
                                        </p:tgtEl>
                                        <p:attrNameLst>
                                          <p:attrName>style.visibility</p:attrName>
                                        </p:attrNameLst>
                                      </p:cBhvr>
                                      <p:to>
                                        <p:strVal val="hidden"/>
                                      </p:to>
                                    </p:set>
                                  </p:childTnLst>
                                </p:cTn>
                              </p:par>
                              <p:par>
                                <p:cTn id="84" presetID="1" presetClass="exit" presetSubtype="0" fill="hold" grpId="2" nodeType="withEffect">
                                  <p:stCondLst>
                                    <p:cond delay="0"/>
                                  </p:stCondLst>
                                  <p:childTnLst>
                                    <p:set>
                                      <p:cBhvr>
                                        <p:cTn id="85"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36" grpId="1" animBg="1"/>
      <p:bldP spid="36" grpId="2" animBg="1"/>
      <p:bldP spid="40" grpId="1" animBg="1"/>
      <p:bldP spid="40" grpId="2" animBg="1"/>
      <p:bldP spid="41" grpId="0" animBg="1"/>
      <p:bldP spid="4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文本框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79031" y="727918"/>
            <a:ext cx="16036553" cy="7421295"/>
          </a:xfrm>
          <a:prstGeom prst="rect">
            <a:avLst/>
          </a:prstGeom>
          <a:noFill/>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16" name="图片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pic>
        <p:nvPicPr>
          <p:cNvPr id="25" name="图片 24">
            <a:extLst>
              <a:ext uri="{FF2B5EF4-FFF2-40B4-BE49-F238E27FC236}">
                <a16:creationId xmlns="" xmlns:a16="http://schemas.microsoft.com/office/drawing/2014/main" id="{EE17D921-6DBF-47FA-BF55-712F109A35B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85936">
            <a:off x="9463077" y="611308"/>
            <a:ext cx="3118051" cy="1736082"/>
          </a:xfrm>
          <a:prstGeom prst="rect">
            <a:avLst/>
          </a:prstGeom>
        </p:spPr>
      </p:pic>
      <p:pic>
        <p:nvPicPr>
          <p:cNvPr id="26" name="图片 25">
            <a:extLst>
              <a:ext uri="{FF2B5EF4-FFF2-40B4-BE49-F238E27FC236}">
                <a16:creationId xmlns="" xmlns:a16="http://schemas.microsoft.com/office/drawing/2014/main" id="{9A0F4DF0-3C9B-4511-AED4-A5BE6BCED3E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8726553" y="4601573"/>
            <a:ext cx="3862200" cy="2307021"/>
          </a:xfrm>
          <a:prstGeom prst="rect">
            <a:avLst/>
          </a:prstGeom>
        </p:spPr>
      </p:pic>
      <p:sp>
        <p:nvSpPr>
          <p:cNvPr id="24" name="18"/>
          <p:cNvSpPr>
            <a:spLocks noChangeArrowheads="1"/>
          </p:cNvSpPr>
          <p:nvPr>
            <p:custDataLst>
              <p:tags r:id="rId1"/>
            </p:custDataLst>
          </p:nvPr>
        </p:nvSpPr>
        <p:spPr bwMode="auto">
          <a:xfrm>
            <a:off x="424061" y="3114725"/>
            <a:ext cx="11630370" cy="1692771"/>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11000" b="1" dirty="0" err="1">
                <a:solidFill>
                  <a:srgbClr val="95DAC1"/>
                </a:solidFill>
                <a:effectLst>
                  <a:outerShdw blurRad="38100" dist="38100" dir="2700000" algn="tl">
                    <a:srgbClr val="000000">
                      <a:alpha val="43137"/>
                    </a:srgbClr>
                  </a:outerShdw>
                </a:effectLst>
                <a:latin typeface="UTM Showcard" panose="02040603050506020204" pitchFamily="18" charset="0"/>
                <a:ea typeface="inpin heiti" charset="-122"/>
                <a:cs typeface="inpin heiti" charset="-122"/>
                <a:sym typeface="Arial" panose="020B0604020202020204"/>
              </a:rPr>
              <a:t>Tây</a:t>
            </a:r>
            <a:r>
              <a:rPr lang="en-US" altLang="zh-CN" sz="11000" b="1" dirty="0">
                <a:solidFill>
                  <a:srgbClr val="95DAC1"/>
                </a:solidFill>
                <a:effectLst>
                  <a:outerShdw blurRad="38100" dist="38100" dir="2700000" algn="tl">
                    <a:srgbClr val="000000">
                      <a:alpha val="43137"/>
                    </a:srgbClr>
                  </a:outerShdw>
                </a:effectLst>
                <a:latin typeface="UTM Showcard" panose="02040603050506020204" pitchFamily="18" charset="0"/>
                <a:ea typeface="inpin heiti" charset="-122"/>
                <a:cs typeface="inpin heiti" charset="-122"/>
                <a:sym typeface="Arial" panose="020B0604020202020204"/>
              </a:rPr>
              <a:t> </a:t>
            </a:r>
            <a:r>
              <a:rPr lang="en-US" altLang="zh-CN" sz="11000" b="1" dirty="0" err="1">
                <a:solidFill>
                  <a:srgbClr val="95DAC1"/>
                </a:solidFill>
                <a:effectLst>
                  <a:outerShdw blurRad="38100" dist="38100" dir="2700000" algn="tl">
                    <a:srgbClr val="000000">
                      <a:alpha val="43137"/>
                    </a:srgbClr>
                  </a:outerShdw>
                </a:effectLst>
                <a:latin typeface="UTM Showcard" panose="02040603050506020204" pitchFamily="18" charset="0"/>
                <a:ea typeface="inpin heiti" charset="-122"/>
                <a:cs typeface="inpin heiti" charset="-122"/>
                <a:sym typeface="Arial" panose="020B0604020202020204"/>
              </a:rPr>
              <a:t>nguyên</a:t>
            </a:r>
            <a:endParaRPr lang="en-US" altLang="zh-CN" sz="11000" b="1" dirty="0">
              <a:solidFill>
                <a:srgbClr val="95DAC1"/>
              </a:solidFill>
              <a:effectLst>
                <a:outerShdw blurRad="38100" dist="38100" dir="2700000" algn="tl">
                  <a:srgbClr val="000000">
                    <a:alpha val="43137"/>
                  </a:srgbClr>
                </a:outerShdw>
              </a:effectLst>
              <a:latin typeface="UTM Showcard" panose="02040603050506020204" pitchFamily="18" charset="0"/>
              <a:ea typeface="inpin heiti" charset="-122"/>
              <a:cs typeface="inpin heiti" charset="-122"/>
              <a:sym typeface="Arial" panose="020B0604020202020204"/>
            </a:endParaRPr>
          </a:p>
        </p:txBody>
      </p:sp>
      <p:pic>
        <p:nvPicPr>
          <p:cNvPr id="8" name="图片 7">
            <a:extLst>
              <a:ext uri="{FF2B5EF4-FFF2-40B4-BE49-F238E27FC236}">
                <a16:creationId xmlns="" xmlns:a16="http://schemas.microsoft.com/office/drawing/2014/main" id="{77E6F2A2-E68B-40BB-9973-EB7FE17CEC9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6753" y="1037751"/>
            <a:ext cx="3477076" cy="2076974"/>
          </a:xfrm>
          <a:prstGeom prst="rect">
            <a:avLst/>
          </a:prstGeom>
        </p:spPr>
      </p:pic>
    </p:spTree>
    <p:extLst>
      <p:ext uri="{BB962C8B-B14F-4D97-AF65-F5344CB8AC3E}">
        <p14:creationId xmlns:p14="http://schemas.microsoft.com/office/powerpoint/2010/main" val="1452175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1500"/>
                                </p:stCondLst>
                                <p:childTnLst>
                                  <p:par>
                                    <p:cTn id="21" presetID="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1+#ppt_w/2"/>
                                              </p:val>
                                            </p:tav>
                                            <p:tav tm="100000">
                                              <p:val>
                                                <p:strVal val="#ppt_x"/>
                                              </p:val>
                                            </p:tav>
                                          </p:tavLst>
                                        </p:anim>
                                        <p:anim calcmode="lin" valueType="num">
                                          <p:cBhvr additive="base">
                                            <p:cTn id="28" dur="500" fill="hold"/>
                                            <p:tgtEl>
                                              <p:spTgt spid="26"/>
                                            </p:tgtEl>
                                            <p:attrNameLst>
                                              <p:attrName>ppt_y</p:attrName>
                                            </p:attrNameLst>
                                          </p:cBhvr>
                                          <p:tavLst>
                                            <p:tav tm="0">
                                              <p:val>
                                                <p:strVal val="#ppt_y"/>
                                              </p:val>
                                            </p:tav>
                                            <p:tav tm="100000">
                                              <p:val>
                                                <p:strVal val="#ppt_y"/>
                                              </p:val>
                                            </p:tav>
                                          </p:tavLst>
                                        </p:anim>
                                      </p:childTnLst>
                                    </p:cTn>
                                  </p:par>
                                  <p:par>
                                    <p:cTn id="29" presetID="16" presetClass="entr" presetSubtype="37"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outVertical)">
                                          <p:cBhvr>
                                            <p:cTn id="31" dur="500"/>
                                            <p:tgtEl>
                                              <p:spTgt spid="25"/>
                                            </p:tgtEl>
                                          </p:cBhvr>
                                        </p:animEffect>
                                      </p:childTnLst>
                                    </p:cTn>
                                  </p:par>
                                </p:childTnLst>
                              </p:cTn>
                            </p:par>
                            <p:par>
                              <p:cTn id="32" fill="hold">
                                <p:stCondLst>
                                  <p:cond delay="2000"/>
                                </p:stCondLst>
                                <p:childTnLst>
                                  <p:par>
                                    <p:cTn id="33" presetID="2" presetClass="entr" presetSubtype="1" fill="hold" grpId="0" nodeType="afterEffect" p14:presetBounceEnd="50000">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14:bounceEnd="50000">
                                          <p:cBhvr additive="base">
                                            <p:cTn id="35" dur="10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36"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1500"/>
                                </p:stCondLst>
                                <p:childTnLst>
                                  <p:par>
                                    <p:cTn id="21" presetID="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1+#ppt_w/2"/>
                                              </p:val>
                                            </p:tav>
                                            <p:tav tm="100000">
                                              <p:val>
                                                <p:strVal val="#ppt_x"/>
                                              </p:val>
                                            </p:tav>
                                          </p:tavLst>
                                        </p:anim>
                                        <p:anim calcmode="lin" valueType="num">
                                          <p:cBhvr additive="base">
                                            <p:cTn id="28" dur="500" fill="hold"/>
                                            <p:tgtEl>
                                              <p:spTgt spid="26"/>
                                            </p:tgtEl>
                                            <p:attrNameLst>
                                              <p:attrName>ppt_y</p:attrName>
                                            </p:attrNameLst>
                                          </p:cBhvr>
                                          <p:tavLst>
                                            <p:tav tm="0">
                                              <p:val>
                                                <p:strVal val="#ppt_y"/>
                                              </p:val>
                                            </p:tav>
                                            <p:tav tm="100000">
                                              <p:val>
                                                <p:strVal val="#ppt_y"/>
                                              </p:val>
                                            </p:tav>
                                          </p:tavLst>
                                        </p:anim>
                                      </p:childTnLst>
                                    </p:cTn>
                                  </p:par>
                                  <p:par>
                                    <p:cTn id="29" presetID="16" presetClass="entr" presetSubtype="37"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outVertical)">
                                          <p:cBhvr>
                                            <p:cTn id="31" dur="500"/>
                                            <p:tgtEl>
                                              <p:spTgt spid="25"/>
                                            </p:tgtEl>
                                          </p:cBhvr>
                                        </p:animEffect>
                                      </p:childTnLst>
                                    </p:cTn>
                                  </p:par>
                                </p:childTnLst>
                              </p:cTn>
                            </p:par>
                            <p:par>
                              <p:cTn id="32" fill="hold">
                                <p:stCondLst>
                                  <p:cond delay="2000"/>
                                </p:stCondLst>
                                <p:childTnLst>
                                  <p:par>
                                    <p:cTn id="33" presetID="2" presetClass="entr" presetSubtype="1"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1000" fill="hold"/>
                                            <p:tgtEl>
                                              <p:spTgt spid="24"/>
                                            </p:tgtEl>
                                            <p:attrNameLst>
                                              <p:attrName>ppt_x</p:attrName>
                                            </p:attrNameLst>
                                          </p:cBhvr>
                                          <p:tavLst>
                                            <p:tav tm="0">
                                              <p:val>
                                                <p:strVal val="#ppt_x"/>
                                              </p:val>
                                            </p:tav>
                                            <p:tav tm="100000">
                                              <p:val>
                                                <p:strVal val="#ppt_x"/>
                                              </p:val>
                                            </p:tav>
                                          </p:tavLst>
                                        </p:anim>
                                        <p:anim calcmode="lin" valueType="num">
                                          <p:cBhvr additive="base">
                                            <p:cTn id="36"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34" name="Picture 3"/>
          <p:cNvPicPr preferRelativeResize="0">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76736" y="1"/>
            <a:ext cx="4754730" cy="6858000"/>
          </a:xfrm>
          <a:prstGeom prst="rect">
            <a:avLst/>
          </a:prstGeom>
          <a:solidFill>
            <a:schemeClr val="bg1"/>
          </a:solidFill>
          <a:ln w="25400">
            <a:solidFill>
              <a:srgbClr val="996633"/>
            </a:solidFill>
            <a:miter lim="800000"/>
            <a:headEnd/>
            <a:tailEnd/>
          </a:ln>
        </p:spPr>
      </p:pic>
      <p:sp>
        <p:nvSpPr>
          <p:cNvPr id="35" name="Oval 15"/>
          <p:cNvSpPr>
            <a:spLocks noChangeArrowheads="1"/>
          </p:cNvSpPr>
          <p:nvPr/>
        </p:nvSpPr>
        <p:spPr bwMode="auto">
          <a:xfrm>
            <a:off x="1823704" y="4638677"/>
            <a:ext cx="1612900" cy="669925"/>
          </a:xfrm>
          <a:prstGeom prst="ellipse">
            <a:avLst/>
          </a:prstGeom>
          <a:solidFill>
            <a:schemeClr val="bg1"/>
          </a:solidFill>
          <a:ln w="25400">
            <a:solidFill>
              <a:srgbClr val="FF0000"/>
            </a:solidFill>
            <a:round/>
            <a:headEnd/>
            <a:tailEnd/>
          </a:ln>
        </p:spPr>
        <p:txBody>
          <a:bodyPr wrap="none" anchor="ctr"/>
          <a:lstStyle/>
          <a:p>
            <a:endParaRPr lang="en-US" sz="1600"/>
          </a:p>
        </p:txBody>
      </p:sp>
      <p:sp>
        <p:nvSpPr>
          <p:cNvPr id="36" name="Oval 14"/>
          <p:cNvSpPr>
            <a:spLocks noChangeArrowheads="1"/>
          </p:cNvSpPr>
          <p:nvPr/>
        </p:nvSpPr>
        <p:spPr bwMode="auto">
          <a:xfrm>
            <a:off x="1420070" y="3621018"/>
            <a:ext cx="1631949" cy="608946"/>
          </a:xfrm>
          <a:prstGeom prst="ellipse">
            <a:avLst/>
          </a:prstGeom>
          <a:solidFill>
            <a:schemeClr val="bg1"/>
          </a:solidFill>
          <a:ln w="25400">
            <a:solidFill>
              <a:srgbClr val="FF0000"/>
            </a:solidFill>
            <a:round/>
            <a:headEnd/>
            <a:tailEnd/>
          </a:ln>
        </p:spPr>
        <p:txBody>
          <a:bodyPr wrap="none" anchor="ctr"/>
          <a:lstStyle/>
          <a:p>
            <a:endParaRPr lang="en-US" sz="1600"/>
          </a:p>
        </p:txBody>
      </p:sp>
      <p:sp>
        <p:nvSpPr>
          <p:cNvPr id="37" name="Text Box 4"/>
          <p:cNvSpPr txBox="1">
            <a:spLocks noChangeArrowheads="1"/>
          </p:cNvSpPr>
          <p:nvPr/>
        </p:nvSpPr>
        <p:spPr bwMode="auto">
          <a:xfrm>
            <a:off x="1609189" y="3640482"/>
            <a:ext cx="1277915" cy="584775"/>
          </a:xfrm>
          <a:prstGeom prst="rect">
            <a:avLst/>
          </a:prstGeom>
          <a:noFill/>
          <a:ln w="9525">
            <a:noFill/>
            <a:miter lim="800000"/>
            <a:headEnd/>
            <a:tailEnd/>
          </a:ln>
        </p:spPr>
        <p:txBody>
          <a:bodyPr wrap="none">
            <a:spAutoFit/>
          </a:bodyPr>
          <a:lstStyle/>
          <a:p>
            <a:pPr algn="ctr" eaLnBrk="1" hangingPunct="1"/>
            <a:r>
              <a:rPr lang="en-US" sz="1600" b="1" dirty="0">
                <a:solidFill>
                  <a:srgbClr val="002060"/>
                </a:solidFill>
                <a:latin typeface="Times New Roman" pitchFamily="18" charset="0"/>
                <a:ea typeface="Arial Unicode MS" pitchFamily="34" charset="-128"/>
                <a:cs typeface="Times New Roman" pitchFamily="18" charset="0"/>
              </a:rPr>
              <a:t>Cao </a:t>
            </a:r>
            <a:r>
              <a:rPr lang="en-US" sz="1600" b="1" dirty="0" err="1">
                <a:solidFill>
                  <a:srgbClr val="002060"/>
                </a:solidFill>
                <a:latin typeface="Times New Roman" pitchFamily="18" charset="0"/>
                <a:ea typeface="Arial Unicode MS" pitchFamily="34" charset="-128"/>
                <a:cs typeface="Times New Roman" pitchFamily="18" charset="0"/>
              </a:rPr>
              <a:t>nguyên</a:t>
            </a:r>
            <a:r>
              <a:rPr lang="en-US" sz="1600" b="1" dirty="0">
                <a:solidFill>
                  <a:srgbClr val="002060"/>
                </a:solidFill>
                <a:latin typeface="Times New Roman" pitchFamily="18" charset="0"/>
                <a:ea typeface="Arial Unicode MS" pitchFamily="34" charset="-128"/>
                <a:cs typeface="Times New Roman" pitchFamily="18" charset="0"/>
              </a:rPr>
              <a:t> </a:t>
            </a:r>
          </a:p>
          <a:p>
            <a:pPr algn="ctr" eaLnBrk="1" hangingPunct="1"/>
            <a:r>
              <a:rPr lang="en-US" sz="1600" b="1" dirty="0">
                <a:solidFill>
                  <a:srgbClr val="002060"/>
                </a:solidFill>
                <a:latin typeface="Times New Roman" pitchFamily="18" charset="0"/>
                <a:ea typeface="Arial Unicode MS" pitchFamily="34" charset="-128"/>
                <a:cs typeface="Times New Roman" pitchFamily="18" charset="0"/>
              </a:rPr>
              <a:t>ĐẮK LẮK</a:t>
            </a:r>
          </a:p>
        </p:txBody>
      </p:sp>
      <p:sp>
        <p:nvSpPr>
          <p:cNvPr id="38" name="Text Box 5"/>
          <p:cNvSpPr txBox="1">
            <a:spLocks noChangeArrowheads="1"/>
          </p:cNvSpPr>
          <p:nvPr/>
        </p:nvSpPr>
        <p:spPr bwMode="auto">
          <a:xfrm>
            <a:off x="1823702" y="4681251"/>
            <a:ext cx="1612901" cy="584775"/>
          </a:xfrm>
          <a:prstGeom prst="rect">
            <a:avLst/>
          </a:prstGeom>
          <a:noFill/>
          <a:ln w="9525">
            <a:noFill/>
            <a:miter lim="800000"/>
            <a:headEnd/>
            <a:tailEnd/>
          </a:ln>
        </p:spPr>
        <p:txBody>
          <a:bodyPr wrap="square">
            <a:spAutoFit/>
          </a:bodyPr>
          <a:lstStyle/>
          <a:p>
            <a:pPr algn="ctr" eaLnBrk="1" hangingPunct="1"/>
            <a:r>
              <a:rPr lang="en-US" sz="1600" b="1" dirty="0">
                <a:solidFill>
                  <a:srgbClr val="002060"/>
                </a:solidFill>
                <a:latin typeface="Times New Roman" pitchFamily="18" charset="0"/>
                <a:ea typeface="Arial Unicode MS" pitchFamily="34" charset="-128"/>
                <a:cs typeface="Times New Roman" pitchFamily="18" charset="0"/>
              </a:rPr>
              <a:t>Cao </a:t>
            </a:r>
            <a:r>
              <a:rPr lang="en-US" sz="1600" b="1" dirty="0" err="1">
                <a:solidFill>
                  <a:srgbClr val="002060"/>
                </a:solidFill>
                <a:latin typeface="Times New Roman" pitchFamily="18" charset="0"/>
                <a:ea typeface="Arial Unicode MS" pitchFamily="34" charset="-128"/>
                <a:cs typeface="Times New Roman" pitchFamily="18" charset="0"/>
              </a:rPr>
              <a:t>nguyên</a:t>
            </a:r>
            <a:endParaRPr lang="en-US" sz="1600" b="1" dirty="0">
              <a:solidFill>
                <a:srgbClr val="002060"/>
              </a:solidFill>
              <a:latin typeface="Times New Roman" pitchFamily="18" charset="0"/>
              <a:ea typeface="Arial Unicode MS" pitchFamily="34" charset="-128"/>
              <a:cs typeface="Times New Roman" pitchFamily="18" charset="0"/>
            </a:endParaRPr>
          </a:p>
          <a:p>
            <a:pPr algn="ctr" eaLnBrk="1" hangingPunct="1"/>
            <a:r>
              <a:rPr lang="en-US" sz="1600" b="1" dirty="0">
                <a:solidFill>
                  <a:srgbClr val="002060"/>
                </a:solidFill>
                <a:latin typeface="Times New Roman" pitchFamily="18" charset="0"/>
                <a:ea typeface="Arial Unicode MS" pitchFamily="34" charset="-128"/>
                <a:cs typeface="Times New Roman" pitchFamily="18" charset="0"/>
              </a:rPr>
              <a:t> LÂM VIÊN</a:t>
            </a:r>
          </a:p>
        </p:txBody>
      </p:sp>
      <p:sp>
        <p:nvSpPr>
          <p:cNvPr id="39" name="Text Box 7"/>
          <p:cNvSpPr txBox="1">
            <a:spLocks noChangeArrowheads="1"/>
          </p:cNvSpPr>
          <p:nvPr/>
        </p:nvSpPr>
        <p:spPr bwMode="auto">
          <a:xfrm>
            <a:off x="6375055" y="1897036"/>
            <a:ext cx="4890052" cy="2862322"/>
          </a:xfrm>
          <a:prstGeom prst="rect">
            <a:avLst/>
          </a:prstGeom>
          <a:noFill/>
          <a:ln w="9525">
            <a:noFill/>
            <a:miter lim="800000"/>
            <a:headEnd/>
            <a:tailEnd/>
          </a:ln>
        </p:spPr>
        <p:txBody>
          <a:bodyPr wrap="square">
            <a:spAutoFit/>
          </a:bodyPr>
          <a:lstStyle/>
          <a:p>
            <a:pPr algn="just"/>
            <a:r>
              <a:rPr lang="en-US" sz="3600" dirty="0" err="1">
                <a:solidFill>
                  <a:srgbClr val="002060"/>
                </a:solidFill>
                <a:latin typeface="UTM Avo" panose="02040603050506020204" pitchFamily="18" charset="0"/>
                <a:ea typeface="Arial Unicode MS" pitchFamily="34" charset="-128"/>
                <a:cs typeface="Times New Roman" pitchFamily="18" charset="0"/>
                <a:sym typeface="Wingdings" pitchFamily="2" charset="2"/>
              </a:rPr>
              <a:t>Dựa</a:t>
            </a:r>
            <a:r>
              <a:rPr lang="en-US" sz="3600" dirty="0">
                <a:solidFill>
                  <a:srgbClr val="002060"/>
                </a:solidFill>
                <a:latin typeface="UTM Avo" panose="02040603050506020204" pitchFamily="18" charset="0"/>
                <a:ea typeface="Arial Unicode MS" pitchFamily="34" charset="-128"/>
                <a:cs typeface="Times New Roman" pitchFamily="18" charset="0"/>
                <a:sym typeface="Wingdings" pitchFamily="2" charset="2"/>
              </a:rPr>
              <a:t> </a:t>
            </a:r>
            <a:r>
              <a:rPr lang="en-US" sz="3600" dirty="0" err="1">
                <a:solidFill>
                  <a:srgbClr val="002060"/>
                </a:solidFill>
                <a:latin typeface="UTM Avo" panose="02040603050506020204" pitchFamily="18" charset="0"/>
                <a:ea typeface="Arial Unicode MS" pitchFamily="34" charset="-128"/>
                <a:cs typeface="Times New Roman" pitchFamily="18" charset="0"/>
                <a:sym typeface="Wingdings" pitchFamily="2" charset="2"/>
              </a:rPr>
              <a:t>vào</a:t>
            </a:r>
            <a:r>
              <a:rPr lang="en-US" sz="3600" dirty="0">
                <a:solidFill>
                  <a:srgbClr val="002060"/>
                </a:solidFill>
                <a:latin typeface="UTM Avo" panose="02040603050506020204" pitchFamily="18" charset="0"/>
                <a:ea typeface="Arial Unicode MS" pitchFamily="34" charset="-128"/>
                <a:cs typeface="Times New Roman" pitchFamily="18" charset="0"/>
                <a:sym typeface="Wingdings" pitchFamily="2" charset="2"/>
              </a:rPr>
              <a:t> </a:t>
            </a:r>
            <a:r>
              <a:rPr lang="en-US" sz="3600" dirty="0" err="1">
                <a:solidFill>
                  <a:srgbClr val="002060"/>
                </a:solidFill>
                <a:latin typeface="UTM Avo" panose="02040603050506020204" pitchFamily="18" charset="0"/>
                <a:ea typeface="Arial Unicode MS" pitchFamily="34" charset="-128"/>
                <a:cs typeface="Times New Roman" pitchFamily="18" charset="0"/>
                <a:sym typeface="Wingdings" pitchFamily="2" charset="2"/>
              </a:rPr>
              <a:t>lược</a:t>
            </a:r>
            <a:r>
              <a:rPr lang="en-US" sz="3600" dirty="0">
                <a:solidFill>
                  <a:srgbClr val="002060"/>
                </a:solidFill>
                <a:latin typeface="UTM Avo" panose="02040603050506020204" pitchFamily="18" charset="0"/>
                <a:ea typeface="Arial Unicode MS" pitchFamily="34" charset="-128"/>
                <a:cs typeface="Times New Roman" pitchFamily="18" charset="0"/>
                <a:sym typeface="Wingdings" pitchFamily="2" charset="2"/>
              </a:rPr>
              <a:t> </a:t>
            </a:r>
            <a:r>
              <a:rPr lang="en-US" sz="3600" dirty="0" err="1">
                <a:solidFill>
                  <a:srgbClr val="002060"/>
                </a:solidFill>
                <a:latin typeface="UTM Avo" panose="02040603050506020204" pitchFamily="18" charset="0"/>
                <a:ea typeface="Arial Unicode MS" pitchFamily="34" charset="-128"/>
                <a:cs typeface="Times New Roman" pitchFamily="18" charset="0"/>
                <a:sym typeface="Wingdings" pitchFamily="2" charset="2"/>
              </a:rPr>
              <a:t>đồ</a:t>
            </a:r>
            <a:r>
              <a:rPr lang="en-US" sz="3600" dirty="0">
                <a:solidFill>
                  <a:srgbClr val="002060"/>
                </a:solidFill>
                <a:latin typeface="UTM Avo" panose="02040603050506020204" pitchFamily="18" charset="0"/>
                <a:ea typeface="Arial Unicode MS" pitchFamily="34" charset="-128"/>
                <a:cs typeface="Times New Roman" pitchFamily="18" charset="0"/>
                <a:sym typeface="Wingdings" pitchFamily="2" charset="2"/>
              </a:rPr>
              <a:t> </a:t>
            </a:r>
            <a:r>
              <a:rPr lang="en-US" sz="3600" dirty="0" err="1">
                <a:solidFill>
                  <a:srgbClr val="002060"/>
                </a:solidFill>
                <a:latin typeface="UTM Avo" panose="02040603050506020204" pitchFamily="18" charset="0"/>
                <a:ea typeface="Arial Unicode MS" pitchFamily="34" charset="-128"/>
                <a:cs typeface="Times New Roman" pitchFamily="18" charset="0"/>
                <a:sym typeface="Wingdings" pitchFamily="2" charset="2"/>
              </a:rPr>
              <a:t>trang</a:t>
            </a:r>
            <a:r>
              <a:rPr lang="en-US" sz="3600" dirty="0">
                <a:solidFill>
                  <a:srgbClr val="002060"/>
                </a:solidFill>
                <a:latin typeface="UTM Avo" panose="02040603050506020204" pitchFamily="18" charset="0"/>
                <a:ea typeface="Arial Unicode MS" pitchFamily="34" charset="-128"/>
                <a:cs typeface="Times New Roman" pitchFamily="18" charset="0"/>
                <a:sym typeface="Wingdings" pitchFamily="2" charset="2"/>
              </a:rPr>
              <a:t> 82 </a:t>
            </a:r>
            <a:r>
              <a:rPr lang="en-US" sz="3600" dirty="0" err="1">
                <a:solidFill>
                  <a:srgbClr val="002060"/>
                </a:solidFill>
                <a:latin typeface="UTM Avo" panose="02040603050506020204" pitchFamily="18" charset="0"/>
                <a:ea typeface="Arial Unicode MS" pitchFamily="34" charset="-128"/>
                <a:cs typeface="Times New Roman" pitchFamily="18" charset="0"/>
                <a:sym typeface="Wingdings" pitchFamily="2" charset="2"/>
              </a:rPr>
              <a:t>em</a:t>
            </a:r>
            <a:r>
              <a:rPr lang="en-US" sz="3600" dirty="0">
                <a:solidFill>
                  <a:srgbClr val="002060"/>
                </a:solidFill>
                <a:latin typeface="UTM Avo" panose="02040603050506020204" pitchFamily="18" charset="0"/>
                <a:ea typeface="Arial Unicode MS" pitchFamily="34" charset="-128"/>
                <a:cs typeface="Times New Roman" pitchFamily="18" charset="0"/>
                <a:sym typeface="Wingdings" pitchFamily="2" charset="2"/>
              </a:rPr>
              <a:t> </a:t>
            </a:r>
            <a:r>
              <a:rPr lang="en-US" sz="3600" dirty="0" err="1">
                <a:solidFill>
                  <a:srgbClr val="002060"/>
                </a:solidFill>
                <a:latin typeface="UTM Avo" panose="02040603050506020204" pitchFamily="18" charset="0"/>
                <a:ea typeface="Arial Unicode MS" pitchFamily="34" charset="-128"/>
                <a:cs typeface="Times New Roman" pitchFamily="18" charset="0"/>
                <a:sym typeface="Wingdings" pitchFamily="2" charset="2"/>
              </a:rPr>
              <a:t>hãy</a:t>
            </a:r>
            <a:r>
              <a:rPr lang="en-US" sz="3600" dirty="0">
                <a:solidFill>
                  <a:srgbClr val="002060"/>
                </a:solidFill>
                <a:latin typeface="UTM Avo" panose="02040603050506020204" pitchFamily="18" charset="0"/>
                <a:ea typeface="Arial Unicode MS" pitchFamily="34" charset="-128"/>
                <a:cs typeface="Times New Roman" pitchFamily="18" charset="0"/>
                <a:sym typeface="Wingdings" pitchFamily="2" charset="2"/>
              </a:rPr>
              <a:t> </a:t>
            </a:r>
            <a:r>
              <a:rPr lang="en-US" sz="3600" dirty="0" err="1">
                <a:solidFill>
                  <a:srgbClr val="002060"/>
                </a:solidFill>
                <a:latin typeface="UTM Avo" panose="02040603050506020204" pitchFamily="18" charset="0"/>
                <a:ea typeface="Arial Unicode MS" pitchFamily="34" charset="-128"/>
                <a:cs typeface="Times New Roman" pitchFamily="18" charset="0"/>
                <a:sym typeface="Wingdings" pitchFamily="2" charset="2"/>
              </a:rPr>
              <a:t>đọc</a:t>
            </a:r>
            <a:r>
              <a:rPr lang="en-US" sz="3600" dirty="0">
                <a:solidFill>
                  <a:srgbClr val="002060"/>
                </a:solidFill>
                <a:latin typeface="UTM Avo" panose="02040603050506020204" pitchFamily="18" charset="0"/>
                <a:ea typeface="Arial Unicode MS" pitchFamily="34" charset="-128"/>
                <a:cs typeface="Times New Roman" pitchFamily="18" charset="0"/>
                <a:sym typeface="Wingdings" pitchFamily="2" charset="2"/>
              </a:rPr>
              <a:t> </a:t>
            </a:r>
            <a:r>
              <a:rPr lang="en-US" sz="3600" dirty="0" err="1">
                <a:solidFill>
                  <a:srgbClr val="002060"/>
                </a:solidFill>
                <a:latin typeface="UTM Avo" panose="02040603050506020204" pitchFamily="18" charset="0"/>
                <a:ea typeface="Arial Unicode MS" pitchFamily="34" charset="-128"/>
                <a:cs typeface="Times New Roman" pitchFamily="18" charset="0"/>
                <a:sym typeface="Wingdings" pitchFamily="2" charset="2"/>
              </a:rPr>
              <a:t>tên</a:t>
            </a:r>
            <a:r>
              <a:rPr lang="en-US" sz="3600" dirty="0">
                <a:solidFill>
                  <a:srgbClr val="002060"/>
                </a:solidFill>
                <a:latin typeface="UTM Avo" panose="02040603050506020204" pitchFamily="18" charset="0"/>
                <a:ea typeface="Arial Unicode MS" pitchFamily="34" charset="-128"/>
                <a:cs typeface="Times New Roman" pitchFamily="18" charset="0"/>
                <a:sym typeface="Wingdings" pitchFamily="2" charset="2"/>
              </a:rPr>
              <a:t> </a:t>
            </a:r>
            <a:r>
              <a:rPr lang="en-US" sz="3600" dirty="0" err="1">
                <a:solidFill>
                  <a:srgbClr val="002060"/>
                </a:solidFill>
                <a:latin typeface="UTM Avo" panose="02040603050506020204" pitchFamily="18" charset="0"/>
                <a:ea typeface="Arial Unicode MS" pitchFamily="34" charset="-128"/>
                <a:cs typeface="Times New Roman" pitchFamily="18" charset="0"/>
                <a:sym typeface="Wingdings" pitchFamily="2" charset="2"/>
              </a:rPr>
              <a:t>các</a:t>
            </a:r>
            <a:r>
              <a:rPr lang="en-US" sz="3600" dirty="0">
                <a:solidFill>
                  <a:srgbClr val="002060"/>
                </a:solidFill>
                <a:latin typeface="UTM Avo" panose="02040603050506020204" pitchFamily="18" charset="0"/>
                <a:ea typeface="Arial Unicode MS" pitchFamily="34" charset="-128"/>
                <a:cs typeface="Times New Roman" pitchFamily="18" charset="0"/>
                <a:sym typeface="Wingdings" pitchFamily="2" charset="2"/>
              </a:rPr>
              <a:t> </a:t>
            </a:r>
            <a:r>
              <a:rPr lang="en-US" sz="3600" dirty="0" err="1">
                <a:solidFill>
                  <a:srgbClr val="002060"/>
                </a:solidFill>
                <a:latin typeface="UTM Avo" panose="02040603050506020204" pitchFamily="18" charset="0"/>
                <a:ea typeface="Arial Unicode MS" pitchFamily="34" charset="-128"/>
                <a:cs typeface="Times New Roman" pitchFamily="18" charset="0"/>
                <a:sym typeface="Wingdings" pitchFamily="2" charset="2"/>
              </a:rPr>
              <a:t>cao</a:t>
            </a:r>
            <a:r>
              <a:rPr lang="en-US" sz="3600" dirty="0">
                <a:solidFill>
                  <a:srgbClr val="002060"/>
                </a:solidFill>
                <a:latin typeface="UTM Avo" panose="02040603050506020204" pitchFamily="18" charset="0"/>
                <a:ea typeface="Arial Unicode MS" pitchFamily="34" charset="-128"/>
                <a:cs typeface="Times New Roman" pitchFamily="18" charset="0"/>
                <a:sym typeface="Wingdings" pitchFamily="2" charset="2"/>
              </a:rPr>
              <a:t> </a:t>
            </a:r>
            <a:r>
              <a:rPr lang="en-US" sz="3600" dirty="0" err="1">
                <a:solidFill>
                  <a:srgbClr val="002060"/>
                </a:solidFill>
                <a:latin typeface="UTM Avo" panose="02040603050506020204" pitchFamily="18" charset="0"/>
                <a:ea typeface="Arial Unicode MS" pitchFamily="34" charset="-128"/>
                <a:cs typeface="Times New Roman" pitchFamily="18" charset="0"/>
                <a:sym typeface="Wingdings" pitchFamily="2" charset="2"/>
              </a:rPr>
              <a:t>nguyên</a:t>
            </a:r>
            <a:r>
              <a:rPr lang="en-US" sz="3600" dirty="0">
                <a:solidFill>
                  <a:srgbClr val="002060"/>
                </a:solidFill>
                <a:latin typeface="UTM Avo" panose="02040603050506020204" pitchFamily="18" charset="0"/>
                <a:ea typeface="Arial Unicode MS" pitchFamily="34" charset="-128"/>
                <a:cs typeface="Times New Roman" pitchFamily="18" charset="0"/>
                <a:sym typeface="Wingdings" pitchFamily="2" charset="2"/>
              </a:rPr>
              <a:t> </a:t>
            </a:r>
            <a:r>
              <a:rPr lang="en-US" sz="3600" dirty="0" err="1">
                <a:solidFill>
                  <a:srgbClr val="002060"/>
                </a:solidFill>
                <a:latin typeface="UTM Avo" panose="02040603050506020204" pitchFamily="18" charset="0"/>
                <a:ea typeface="Arial Unicode MS" pitchFamily="34" charset="-128"/>
                <a:cs typeface="Times New Roman" pitchFamily="18" charset="0"/>
                <a:sym typeface="Wingdings" pitchFamily="2" charset="2"/>
              </a:rPr>
              <a:t>theo</a:t>
            </a:r>
            <a:r>
              <a:rPr lang="en-US" sz="3600" dirty="0">
                <a:solidFill>
                  <a:srgbClr val="002060"/>
                </a:solidFill>
                <a:latin typeface="UTM Avo" panose="02040603050506020204" pitchFamily="18" charset="0"/>
                <a:ea typeface="Arial Unicode MS" pitchFamily="34" charset="-128"/>
                <a:cs typeface="Times New Roman" pitchFamily="18" charset="0"/>
                <a:sym typeface="Wingdings" pitchFamily="2" charset="2"/>
              </a:rPr>
              <a:t> </a:t>
            </a:r>
            <a:r>
              <a:rPr lang="en-US" sz="3600" dirty="0" err="1">
                <a:solidFill>
                  <a:srgbClr val="002060"/>
                </a:solidFill>
                <a:latin typeface="UTM Avo" panose="02040603050506020204" pitchFamily="18" charset="0"/>
                <a:ea typeface="Arial Unicode MS" pitchFamily="34" charset="-128"/>
                <a:cs typeface="Times New Roman" pitchFamily="18" charset="0"/>
                <a:sym typeface="Wingdings" pitchFamily="2" charset="2"/>
              </a:rPr>
              <a:t>hướng</a:t>
            </a:r>
            <a:r>
              <a:rPr lang="en-US" sz="3600" dirty="0">
                <a:solidFill>
                  <a:srgbClr val="002060"/>
                </a:solidFill>
                <a:latin typeface="UTM Avo" panose="02040603050506020204" pitchFamily="18" charset="0"/>
                <a:ea typeface="Arial Unicode MS" pitchFamily="34" charset="-128"/>
                <a:cs typeface="Times New Roman" pitchFamily="18" charset="0"/>
                <a:sym typeface="Wingdings" pitchFamily="2" charset="2"/>
              </a:rPr>
              <a:t> </a:t>
            </a:r>
            <a:r>
              <a:rPr lang="en-US" sz="3600" dirty="0" err="1">
                <a:solidFill>
                  <a:srgbClr val="002060"/>
                </a:solidFill>
                <a:latin typeface="UTM Avo" panose="02040603050506020204" pitchFamily="18" charset="0"/>
                <a:ea typeface="Arial Unicode MS" pitchFamily="34" charset="-128"/>
                <a:cs typeface="Times New Roman" pitchFamily="18" charset="0"/>
                <a:sym typeface="Wingdings" pitchFamily="2" charset="2"/>
              </a:rPr>
              <a:t>từ</a:t>
            </a:r>
            <a:r>
              <a:rPr lang="en-US" sz="3600" dirty="0">
                <a:solidFill>
                  <a:srgbClr val="002060"/>
                </a:solidFill>
                <a:latin typeface="UTM Avo" panose="02040603050506020204" pitchFamily="18" charset="0"/>
                <a:ea typeface="Arial Unicode MS" pitchFamily="34" charset="-128"/>
                <a:cs typeface="Times New Roman" pitchFamily="18" charset="0"/>
                <a:sym typeface="Wingdings" pitchFamily="2" charset="2"/>
              </a:rPr>
              <a:t> </a:t>
            </a:r>
            <a:r>
              <a:rPr lang="en-US" sz="3600" dirty="0" err="1">
                <a:solidFill>
                  <a:srgbClr val="002060"/>
                </a:solidFill>
                <a:latin typeface="UTM Avo" panose="02040603050506020204" pitchFamily="18" charset="0"/>
                <a:ea typeface="Arial Unicode MS" pitchFamily="34" charset="-128"/>
                <a:cs typeface="Times New Roman" pitchFamily="18" charset="0"/>
                <a:sym typeface="Wingdings" pitchFamily="2" charset="2"/>
              </a:rPr>
              <a:t>Bắc</a:t>
            </a:r>
            <a:r>
              <a:rPr lang="en-US" sz="3600" dirty="0">
                <a:solidFill>
                  <a:srgbClr val="002060"/>
                </a:solidFill>
                <a:latin typeface="UTM Avo" panose="02040603050506020204" pitchFamily="18" charset="0"/>
                <a:ea typeface="Arial Unicode MS" pitchFamily="34" charset="-128"/>
                <a:cs typeface="Times New Roman" pitchFamily="18" charset="0"/>
                <a:sym typeface="Wingdings" pitchFamily="2" charset="2"/>
              </a:rPr>
              <a:t> </a:t>
            </a:r>
            <a:r>
              <a:rPr lang="en-US" sz="3600" dirty="0" err="1">
                <a:solidFill>
                  <a:srgbClr val="002060"/>
                </a:solidFill>
                <a:latin typeface="UTM Avo" panose="02040603050506020204" pitchFamily="18" charset="0"/>
                <a:ea typeface="Arial Unicode MS" pitchFamily="34" charset="-128"/>
                <a:cs typeface="Times New Roman" pitchFamily="18" charset="0"/>
                <a:sym typeface="Wingdings" pitchFamily="2" charset="2"/>
              </a:rPr>
              <a:t>xuống</a:t>
            </a:r>
            <a:r>
              <a:rPr lang="en-US" sz="3600" dirty="0">
                <a:solidFill>
                  <a:srgbClr val="002060"/>
                </a:solidFill>
                <a:latin typeface="UTM Avo" panose="02040603050506020204" pitchFamily="18" charset="0"/>
                <a:ea typeface="Arial Unicode MS" pitchFamily="34" charset="-128"/>
                <a:cs typeface="Times New Roman" pitchFamily="18" charset="0"/>
                <a:sym typeface="Wingdings" pitchFamily="2" charset="2"/>
              </a:rPr>
              <a:t> Nam.</a:t>
            </a:r>
            <a:endParaRPr lang="vi-VN" sz="3600" dirty="0">
              <a:solidFill>
                <a:srgbClr val="002060"/>
              </a:solidFill>
              <a:latin typeface="Times New Roman" pitchFamily="18" charset="0"/>
              <a:ea typeface="Arial Unicode MS" pitchFamily="34" charset="-128"/>
              <a:cs typeface="Times New Roman" pitchFamily="18" charset="0"/>
              <a:sym typeface="Wingdings" pitchFamily="2" charset="2"/>
            </a:endParaRPr>
          </a:p>
        </p:txBody>
      </p:sp>
      <p:sp>
        <p:nvSpPr>
          <p:cNvPr id="40" name="Oval 11"/>
          <p:cNvSpPr>
            <a:spLocks noChangeArrowheads="1"/>
          </p:cNvSpPr>
          <p:nvPr/>
        </p:nvSpPr>
        <p:spPr bwMode="auto">
          <a:xfrm>
            <a:off x="987619" y="1700694"/>
            <a:ext cx="1708149" cy="690728"/>
          </a:xfrm>
          <a:prstGeom prst="ellipse">
            <a:avLst/>
          </a:prstGeom>
          <a:solidFill>
            <a:schemeClr val="bg1"/>
          </a:solidFill>
          <a:ln w="25400">
            <a:solidFill>
              <a:srgbClr val="FF0000"/>
            </a:solidFill>
            <a:round/>
            <a:headEnd/>
            <a:tailEnd/>
          </a:ln>
        </p:spPr>
        <p:txBody>
          <a:bodyPr wrap="none" anchor="ctr"/>
          <a:lstStyle/>
          <a:p>
            <a:endParaRPr lang="en-US" sz="1600"/>
          </a:p>
        </p:txBody>
      </p:sp>
      <p:sp>
        <p:nvSpPr>
          <p:cNvPr id="41" name="Text Box 12"/>
          <p:cNvSpPr txBox="1">
            <a:spLocks noChangeArrowheads="1"/>
          </p:cNvSpPr>
          <p:nvPr/>
        </p:nvSpPr>
        <p:spPr bwMode="auto">
          <a:xfrm>
            <a:off x="969629" y="1787397"/>
            <a:ext cx="1858433" cy="584775"/>
          </a:xfrm>
          <a:prstGeom prst="rect">
            <a:avLst/>
          </a:prstGeom>
          <a:noFill/>
          <a:ln w="9525">
            <a:noFill/>
            <a:miter lim="800000"/>
            <a:headEnd/>
            <a:tailEnd/>
          </a:ln>
        </p:spPr>
        <p:txBody>
          <a:bodyPr>
            <a:spAutoFit/>
          </a:bodyPr>
          <a:lstStyle/>
          <a:p>
            <a:pPr algn="ctr" eaLnBrk="1" hangingPunct="1"/>
            <a:r>
              <a:rPr lang="en-US" sz="1600" b="1" dirty="0">
                <a:solidFill>
                  <a:srgbClr val="002060"/>
                </a:solidFill>
                <a:latin typeface="Times New Roman" pitchFamily="18" charset="0"/>
                <a:ea typeface="Arial Unicode MS" pitchFamily="34" charset="-128"/>
                <a:cs typeface="Times New Roman" pitchFamily="18" charset="0"/>
              </a:rPr>
              <a:t>Cao </a:t>
            </a:r>
            <a:r>
              <a:rPr lang="en-US" sz="1600" b="1" dirty="0" err="1">
                <a:solidFill>
                  <a:srgbClr val="002060"/>
                </a:solidFill>
                <a:latin typeface="Times New Roman" pitchFamily="18" charset="0"/>
                <a:ea typeface="Arial Unicode MS" pitchFamily="34" charset="-128"/>
                <a:cs typeface="Times New Roman" pitchFamily="18" charset="0"/>
              </a:rPr>
              <a:t>nguyên</a:t>
            </a:r>
            <a:r>
              <a:rPr lang="en-US" sz="1600" b="1" dirty="0">
                <a:solidFill>
                  <a:srgbClr val="002060"/>
                </a:solidFill>
                <a:latin typeface="Times New Roman" pitchFamily="18" charset="0"/>
                <a:ea typeface="Arial Unicode MS" pitchFamily="34" charset="-128"/>
                <a:cs typeface="Times New Roman" pitchFamily="18" charset="0"/>
              </a:rPr>
              <a:t> </a:t>
            </a:r>
          </a:p>
          <a:p>
            <a:pPr algn="ctr" eaLnBrk="1" hangingPunct="1"/>
            <a:r>
              <a:rPr lang="en-US" sz="1600" b="1" dirty="0">
                <a:solidFill>
                  <a:srgbClr val="002060"/>
                </a:solidFill>
                <a:latin typeface="Times New Roman" pitchFamily="18" charset="0"/>
                <a:ea typeface="Arial Unicode MS" pitchFamily="34" charset="-128"/>
                <a:cs typeface="Times New Roman" pitchFamily="18" charset="0"/>
              </a:rPr>
              <a:t>KON TUM</a:t>
            </a:r>
          </a:p>
        </p:txBody>
      </p:sp>
      <p:sp>
        <p:nvSpPr>
          <p:cNvPr id="42" name="Oval 13"/>
          <p:cNvSpPr>
            <a:spLocks noChangeArrowheads="1"/>
          </p:cNvSpPr>
          <p:nvPr/>
        </p:nvSpPr>
        <p:spPr bwMode="auto">
          <a:xfrm>
            <a:off x="1241760" y="2497345"/>
            <a:ext cx="1612900" cy="614471"/>
          </a:xfrm>
          <a:prstGeom prst="ellipse">
            <a:avLst/>
          </a:prstGeom>
          <a:solidFill>
            <a:schemeClr val="bg1"/>
          </a:solidFill>
          <a:ln w="25400">
            <a:solidFill>
              <a:srgbClr val="FF0000"/>
            </a:solidFill>
            <a:round/>
            <a:headEnd/>
            <a:tailEnd/>
          </a:ln>
        </p:spPr>
        <p:txBody>
          <a:bodyPr wrap="none" anchor="ctr"/>
          <a:lstStyle/>
          <a:p>
            <a:endParaRPr lang="en-US" sz="1600"/>
          </a:p>
        </p:txBody>
      </p:sp>
      <p:sp>
        <p:nvSpPr>
          <p:cNvPr id="43" name="Oval 16"/>
          <p:cNvSpPr>
            <a:spLocks noChangeArrowheads="1"/>
          </p:cNvSpPr>
          <p:nvPr/>
        </p:nvSpPr>
        <p:spPr bwMode="auto">
          <a:xfrm>
            <a:off x="969629" y="5308602"/>
            <a:ext cx="1708149" cy="631825"/>
          </a:xfrm>
          <a:prstGeom prst="ellipse">
            <a:avLst/>
          </a:prstGeom>
          <a:solidFill>
            <a:schemeClr val="bg1"/>
          </a:solidFill>
          <a:ln w="25400">
            <a:solidFill>
              <a:srgbClr val="FF0000"/>
            </a:solidFill>
            <a:round/>
            <a:headEnd/>
            <a:tailEnd/>
          </a:ln>
        </p:spPr>
        <p:txBody>
          <a:bodyPr wrap="none" anchor="ctr"/>
          <a:lstStyle/>
          <a:p>
            <a:endParaRPr lang="en-US" sz="1600"/>
          </a:p>
        </p:txBody>
      </p:sp>
      <p:sp>
        <p:nvSpPr>
          <p:cNvPr id="44" name="Text Box 17"/>
          <p:cNvSpPr txBox="1">
            <a:spLocks noChangeArrowheads="1"/>
          </p:cNvSpPr>
          <p:nvPr/>
        </p:nvSpPr>
        <p:spPr bwMode="auto">
          <a:xfrm>
            <a:off x="1228385" y="5328253"/>
            <a:ext cx="1226619" cy="584775"/>
          </a:xfrm>
          <a:prstGeom prst="rect">
            <a:avLst/>
          </a:prstGeom>
          <a:noFill/>
          <a:ln w="9525">
            <a:noFill/>
            <a:miter lim="800000"/>
            <a:headEnd/>
            <a:tailEnd/>
          </a:ln>
        </p:spPr>
        <p:txBody>
          <a:bodyPr wrap="none">
            <a:spAutoFit/>
          </a:bodyPr>
          <a:lstStyle/>
          <a:p>
            <a:pPr algn="ctr" eaLnBrk="1" hangingPunct="1"/>
            <a:r>
              <a:rPr lang="en-US" sz="1600" b="1" dirty="0">
                <a:solidFill>
                  <a:srgbClr val="002060"/>
                </a:solidFill>
                <a:latin typeface="Times New Roman" pitchFamily="18" charset="0"/>
                <a:ea typeface="Arial Unicode MS" pitchFamily="34" charset="-128"/>
                <a:cs typeface="Times New Roman" pitchFamily="18" charset="0"/>
              </a:rPr>
              <a:t>Cao </a:t>
            </a:r>
            <a:r>
              <a:rPr lang="en-US" sz="1600" b="1" dirty="0" err="1">
                <a:solidFill>
                  <a:srgbClr val="002060"/>
                </a:solidFill>
                <a:latin typeface="Times New Roman" pitchFamily="18" charset="0"/>
                <a:ea typeface="Arial Unicode MS" pitchFamily="34" charset="-128"/>
                <a:cs typeface="Times New Roman" pitchFamily="18" charset="0"/>
              </a:rPr>
              <a:t>nguyên</a:t>
            </a:r>
            <a:endParaRPr lang="en-US" sz="1600" b="1" dirty="0">
              <a:solidFill>
                <a:srgbClr val="002060"/>
              </a:solidFill>
              <a:latin typeface="Times New Roman" pitchFamily="18" charset="0"/>
              <a:ea typeface="Arial Unicode MS" pitchFamily="34" charset="-128"/>
              <a:cs typeface="Times New Roman" pitchFamily="18" charset="0"/>
            </a:endParaRPr>
          </a:p>
          <a:p>
            <a:pPr algn="ctr" eaLnBrk="1" hangingPunct="1"/>
            <a:r>
              <a:rPr lang="en-US" sz="1600" b="1" dirty="0">
                <a:solidFill>
                  <a:srgbClr val="002060"/>
                </a:solidFill>
                <a:latin typeface="Times New Roman" pitchFamily="18" charset="0"/>
                <a:ea typeface="Arial Unicode MS" pitchFamily="34" charset="-128"/>
                <a:cs typeface="Times New Roman" pitchFamily="18" charset="0"/>
              </a:rPr>
              <a:t>DI LINH</a:t>
            </a:r>
          </a:p>
        </p:txBody>
      </p:sp>
      <p:sp>
        <p:nvSpPr>
          <p:cNvPr id="45" name="Text Box 6"/>
          <p:cNvSpPr txBox="1">
            <a:spLocks noChangeArrowheads="1"/>
          </p:cNvSpPr>
          <p:nvPr/>
        </p:nvSpPr>
        <p:spPr bwMode="auto">
          <a:xfrm>
            <a:off x="1470636" y="2527042"/>
            <a:ext cx="1277915" cy="584775"/>
          </a:xfrm>
          <a:prstGeom prst="rect">
            <a:avLst/>
          </a:prstGeom>
          <a:noFill/>
          <a:ln w="9525">
            <a:noFill/>
            <a:miter lim="800000"/>
            <a:headEnd/>
            <a:tailEnd/>
          </a:ln>
        </p:spPr>
        <p:txBody>
          <a:bodyPr wrap="none">
            <a:spAutoFit/>
          </a:bodyPr>
          <a:lstStyle/>
          <a:p>
            <a:pPr algn="ctr" eaLnBrk="1" hangingPunct="1"/>
            <a:r>
              <a:rPr lang="en-US" sz="1600" b="1" dirty="0">
                <a:solidFill>
                  <a:srgbClr val="002060"/>
                </a:solidFill>
                <a:latin typeface="Times New Roman" pitchFamily="18" charset="0"/>
                <a:ea typeface="Arial Unicode MS" pitchFamily="34" charset="-128"/>
                <a:cs typeface="Times New Roman" pitchFamily="18" charset="0"/>
              </a:rPr>
              <a:t>Cao </a:t>
            </a:r>
            <a:r>
              <a:rPr lang="en-US" sz="1600" b="1" dirty="0" err="1">
                <a:solidFill>
                  <a:srgbClr val="002060"/>
                </a:solidFill>
                <a:latin typeface="Times New Roman" pitchFamily="18" charset="0"/>
                <a:ea typeface="Arial Unicode MS" pitchFamily="34" charset="-128"/>
                <a:cs typeface="Times New Roman" pitchFamily="18" charset="0"/>
              </a:rPr>
              <a:t>nguyên</a:t>
            </a:r>
            <a:r>
              <a:rPr lang="en-US" sz="1600" b="1" dirty="0">
                <a:solidFill>
                  <a:srgbClr val="002060"/>
                </a:solidFill>
                <a:latin typeface="Times New Roman" pitchFamily="18" charset="0"/>
                <a:ea typeface="Arial Unicode MS" pitchFamily="34" charset="-128"/>
                <a:cs typeface="Times New Roman" pitchFamily="18" charset="0"/>
              </a:rPr>
              <a:t> </a:t>
            </a:r>
          </a:p>
          <a:p>
            <a:pPr algn="ctr" eaLnBrk="1" hangingPunct="1"/>
            <a:r>
              <a:rPr lang="en-US" sz="1600" b="1" dirty="0">
                <a:solidFill>
                  <a:srgbClr val="002060"/>
                </a:solidFill>
                <a:latin typeface="Times New Roman" pitchFamily="18" charset="0"/>
                <a:ea typeface="Arial Unicode MS" pitchFamily="34" charset="-128"/>
                <a:cs typeface="Times New Roman" pitchFamily="18" charset="0"/>
              </a:rPr>
              <a:t>PLÂY KU</a:t>
            </a:r>
          </a:p>
        </p:txBody>
      </p:sp>
      <p:sp>
        <p:nvSpPr>
          <p:cNvPr id="49" name="Rounded Rectangle 48"/>
          <p:cNvSpPr/>
          <p:nvPr/>
        </p:nvSpPr>
        <p:spPr>
          <a:xfrm>
            <a:off x="6225366" y="1800693"/>
            <a:ext cx="5184627" cy="3097549"/>
          </a:xfrm>
          <a:prstGeom prst="roundRect">
            <a:avLst>
              <a:gd name="adj" fmla="val 2588"/>
            </a:avLst>
          </a:prstGeom>
          <a:noFill/>
          <a:ln w="571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图片 3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96909" y="4248211"/>
            <a:ext cx="2188042" cy="26097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31"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p:cTn id="10" dur="1000" fill="hold"/>
                                        <p:tgtEl>
                                          <p:spTgt spid="34"/>
                                        </p:tgtEl>
                                        <p:attrNameLst>
                                          <p:attrName>ppt_w</p:attrName>
                                        </p:attrNameLst>
                                      </p:cBhvr>
                                      <p:tavLst>
                                        <p:tav tm="0">
                                          <p:val>
                                            <p:fltVal val="0"/>
                                          </p:val>
                                        </p:tav>
                                        <p:tav tm="100000">
                                          <p:val>
                                            <p:strVal val="#ppt_w"/>
                                          </p:val>
                                        </p:tav>
                                      </p:tavLst>
                                    </p:anim>
                                    <p:anim calcmode="lin" valueType="num">
                                      <p:cBhvr>
                                        <p:cTn id="11" dur="1000" fill="hold"/>
                                        <p:tgtEl>
                                          <p:spTgt spid="34"/>
                                        </p:tgtEl>
                                        <p:attrNameLst>
                                          <p:attrName>ppt_h</p:attrName>
                                        </p:attrNameLst>
                                      </p:cBhvr>
                                      <p:tavLst>
                                        <p:tav tm="0">
                                          <p:val>
                                            <p:fltVal val="0"/>
                                          </p:val>
                                        </p:tav>
                                        <p:tav tm="100000">
                                          <p:val>
                                            <p:strVal val="#ppt_h"/>
                                          </p:val>
                                        </p:tav>
                                      </p:tavLst>
                                    </p:anim>
                                    <p:anim calcmode="lin" valueType="num">
                                      <p:cBhvr>
                                        <p:cTn id="12" dur="1000" fill="hold"/>
                                        <p:tgtEl>
                                          <p:spTgt spid="34"/>
                                        </p:tgtEl>
                                        <p:attrNameLst>
                                          <p:attrName>style.rotation</p:attrName>
                                        </p:attrNameLst>
                                      </p:cBhvr>
                                      <p:tavLst>
                                        <p:tav tm="0">
                                          <p:val>
                                            <p:fltVal val="90"/>
                                          </p:val>
                                        </p:tav>
                                        <p:tav tm="100000">
                                          <p:val>
                                            <p:fltVal val="0"/>
                                          </p:val>
                                        </p:tav>
                                      </p:tavLst>
                                    </p:anim>
                                    <p:animEffect transition="in" filter="fade">
                                      <p:cBhvr>
                                        <p:cTn id="13" dur="1000"/>
                                        <p:tgtEl>
                                          <p:spTgt spid="3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down)">
                                      <p:cBhvr>
                                        <p:cTn id="17" dur="500"/>
                                        <p:tgtEl>
                                          <p:spTgt spid="49"/>
                                        </p:tgtEl>
                                      </p:cBhvr>
                                    </p:animEffect>
                                  </p:childTnLst>
                                </p:cTn>
                              </p:par>
                            </p:childTnLst>
                          </p:cTn>
                        </p:par>
                        <p:par>
                          <p:cTn id="18" fill="hold">
                            <p:stCondLst>
                              <p:cond delay="1500"/>
                            </p:stCondLst>
                            <p:childTnLst>
                              <p:par>
                                <p:cTn id="19" presetID="14" presetClass="entr" presetSubtype="10" fill="hold" grpId="0"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randombar(horizontal)">
                                      <p:cBhvr>
                                        <p:cTn id="21" dur="1000"/>
                                        <p:tgtEl>
                                          <p:spTgt spid="39"/>
                                        </p:tgtEl>
                                      </p:cBhvr>
                                    </p:animEffect>
                                  </p:childTnLst>
                                </p:cTn>
                              </p:par>
                              <p:par>
                                <p:cTn id="22" presetID="2" presetClass="entr" presetSubtype="4" fill="hold" nodeType="withEffect">
                                  <p:stCondLst>
                                    <p:cond delay="0"/>
                                  </p:stCondLst>
                                  <p:childTnLst>
                                    <p:set>
                                      <p:cBhvr>
                                        <p:cTn id="23" dur="1" fill="hold">
                                          <p:stCondLst>
                                            <p:cond delay="0"/>
                                          </p:stCondLst>
                                        </p:cTn>
                                        <p:tgtEl>
                                          <p:spTgt spid="50"/>
                                        </p:tgtEl>
                                        <p:attrNameLst>
                                          <p:attrName>style.visibility</p:attrName>
                                        </p:attrNameLst>
                                      </p:cBhvr>
                                      <p:to>
                                        <p:strVal val="visible"/>
                                      </p:to>
                                    </p:set>
                                    <p:anim calcmode="lin" valueType="num">
                                      <p:cBhvr additive="base">
                                        <p:cTn id="24" dur="1000" fill="hold"/>
                                        <p:tgtEl>
                                          <p:spTgt spid="50"/>
                                        </p:tgtEl>
                                        <p:attrNameLst>
                                          <p:attrName>ppt_x</p:attrName>
                                        </p:attrNameLst>
                                      </p:cBhvr>
                                      <p:tavLst>
                                        <p:tav tm="0">
                                          <p:val>
                                            <p:strVal val="#ppt_x"/>
                                          </p:val>
                                        </p:tav>
                                        <p:tav tm="100000">
                                          <p:val>
                                            <p:strVal val="#ppt_x"/>
                                          </p:val>
                                        </p:tav>
                                      </p:tavLst>
                                    </p:anim>
                                    <p:anim calcmode="lin" valueType="num">
                                      <p:cBhvr additive="base">
                                        <p:cTn id="25" dur="1000" fill="hold"/>
                                        <p:tgtEl>
                                          <p:spTgt spid="50"/>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6" presetClass="emph" presetSubtype="0" fill="hold" nodeType="afterEffect">
                                  <p:stCondLst>
                                    <p:cond delay="0"/>
                                  </p:stCondLst>
                                  <p:childTnLst>
                                    <p:animEffect transition="out" filter="fade">
                                      <p:cBhvr>
                                        <p:cTn id="28" dur="500" tmFilter="0, 0; .2, .5; .8, .5; 1, 0"/>
                                        <p:tgtEl>
                                          <p:spTgt spid="50"/>
                                        </p:tgtEl>
                                      </p:cBhvr>
                                    </p:animEffect>
                                    <p:animScale>
                                      <p:cBhvr>
                                        <p:cTn id="29" dur="250" autoRev="1" fill="hold"/>
                                        <p:tgtEl>
                                          <p:spTgt spid="50"/>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box(in)">
                                      <p:cBhvr>
                                        <p:cTn id="34" dur="1500"/>
                                        <p:tgtEl>
                                          <p:spTgt spid="40"/>
                                        </p:tgtEl>
                                      </p:cBhvr>
                                    </p:animEffect>
                                  </p:childTnLst>
                                </p:cTn>
                              </p:par>
                            </p:childTnLst>
                          </p:cTn>
                        </p:par>
                        <p:par>
                          <p:cTn id="35" fill="hold">
                            <p:stCondLst>
                              <p:cond delay="1500"/>
                            </p:stCondLst>
                            <p:childTnLst>
                              <p:par>
                                <p:cTn id="36" presetID="23" presetClass="entr" presetSubtype="16" fill="hold" nodeType="afterEffect">
                                  <p:stCondLst>
                                    <p:cond delay="0"/>
                                  </p:stCondLst>
                                  <p:childTnLst>
                                    <p:set>
                                      <p:cBhvr>
                                        <p:cTn id="37" dur="1" fill="hold">
                                          <p:stCondLst>
                                            <p:cond delay="0"/>
                                          </p:stCondLst>
                                        </p:cTn>
                                        <p:tgtEl>
                                          <p:spTgt spid="41">
                                            <p:txEl>
                                              <p:pRg st="0" end="0"/>
                                            </p:txEl>
                                          </p:spTgt>
                                        </p:tgtEl>
                                        <p:attrNameLst>
                                          <p:attrName>style.visibility</p:attrName>
                                        </p:attrNameLst>
                                      </p:cBhvr>
                                      <p:to>
                                        <p:strVal val="visible"/>
                                      </p:to>
                                    </p:set>
                                    <p:anim calcmode="lin" valueType="num">
                                      <p:cBhvr>
                                        <p:cTn id="38"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41">
                                            <p:txEl>
                                              <p:pRg st="0" end="0"/>
                                            </p:txEl>
                                          </p:spTgt>
                                        </p:tgtEl>
                                        <p:attrNameLst>
                                          <p:attrName>ppt_h</p:attrName>
                                        </p:attrNameLst>
                                      </p:cBhvr>
                                      <p:tavLst>
                                        <p:tav tm="0">
                                          <p:val>
                                            <p:fltVal val="0"/>
                                          </p:val>
                                        </p:tav>
                                        <p:tav tm="100000">
                                          <p:val>
                                            <p:strVal val="#ppt_h"/>
                                          </p:val>
                                        </p:tav>
                                      </p:tavLst>
                                    </p:anim>
                                  </p:childTnLst>
                                </p:cTn>
                              </p:par>
                            </p:childTnLst>
                          </p:cTn>
                        </p:par>
                        <p:par>
                          <p:cTn id="40" fill="hold">
                            <p:stCondLst>
                              <p:cond delay="2000"/>
                            </p:stCondLst>
                            <p:childTnLst>
                              <p:par>
                                <p:cTn id="41" presetID="23" presetClass="entr" presetSubtype="16" fill="hold" nodeType="afterEffect">
                                  <p:stCondLst>
                                    <p:cond delay="0"/>
                                  </p:stCondLst>
                                  <p:childTnLst>
                                    <p:set>
                                      <p:cBhvr>
                                        <p:cTn id="42" dur="1" fill="hold">
                                          <p:stCondLst>
                                            <p:cond delay="0"/>
                                          </p:stCondLst>
                                        </p:cTn>
                                        <p:tgtEl>
                                          <p:spTgt spid="41">
                                            <p:txEl>
                                              <p:pRg st="1" end="1"/>
                                            </p:txEl>
                                          </p:spTgt>
                                        </p:tgtEl>
                                        <p:attrNameLst>
                                          <p:attrName>style.visibility</p:attrName>
                                        </p:attrNameLst>
                                      </p:cBhvr>
                                      <p:to>
                                        <p:strVal val="visible"/>
                                      </p:to>
                                    </p:set>
                                    <p:anim calcmode="lin" valueType="num">
                                      <p:cBhvr>
                                        <p:cTn id="43" dur="500" fill="hold"/>
                                        <p:tgtEl>
                                          <p:spTgt spid="41">
                                            <p:txEl>
                                              <p:pRg st="1" end="1"/>
                                            </p:txEl>
                                          </p:spTgt>
                                        </p:tgtEl>
                                        <p:attrNameLst>
                                          <p:attrName>ppt_w</p:attrName>
                                        </p:attrNameLst>
                                      </p:cBhvr>
                                      <p:tavLst>
                                        <p:tav tm="0">
                                          <p:val>
                                            <p:fltVal val="0"/>
                                          </p:val>
                                        </p:tav>
                                        <p:tav tm="100000">
                                          <p:val>
                                            <p:strVal val="#ppt_w"/>
                                          </p:val>
                                        </p:tav>
                                      </p:tavLst>
                                    </p:anim>
                                    <p:anim calcmode="lin" valueType="num">
                                      <p:cBhvr>
                                        <p:cTn id="44" dur="500" fill="hold"/>
                                        <p:tgtEl>
                                          <p:spTgt spid="4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wipe(down)">
                                      <p:cBhvr>
                                        <p:cTn id="49" dur="1500"/>
                                        <p:tgtEl>
                                          <p:spTgt spid="42"/>
                                        </p:tgtEl>
                                      </p:cBhvr>
                                    </p:animEffect>
                                  </p:childTnLst>
                                </p:cTn>
                              </p:par>
                            </p:childTnLst>
                          </p:cTn>
                        </p:par>
                        <p:par>
                          <p:cTn id="50" fill="hold">
                            <p:stCondLst>
                              <p:cond delay="1500"/>
                            </p:stCondLst>
                            <p:childTnLst>
                              <p:par>
                                <p:cTn id="51" presetID="23" presetClass="entr" presetSubtype="16" fill="hold" nodeType="afterEffect">
                                  <p:stCondLst>
                                    <p:cond delay="0"/>
                                  </p:stCondLst>
                                  <p:childTnLst>
                                    <p:set>
                                      <p:cBhvr>
                                        <p:cTn id="52" dur="1" fill="hold">
                                          <p:stCondLst>
                                            <p:cond delay="0"/>
                                          </p:stCondLst>
                                        </p:cTn>
                                        <p:tgtEl>
                                          <p:spTgt spid="45">
                                            <p:txEl>
                                              <p:pRg st="0" end="0"/>
                                            </p:txEl>
                                          </p:spTgt>
                                        </p:tgtEl>
                                        <p:attrNameLst>
                                          <p:attrName>style.visibility</p:attrName>
                                        </p:attrNameLst>
                                      </p:cBhvr>
                                      <p:to>
                                        <p:strVal val="visible"/>
                                      </p:to>
                                    </p:set>
                                    <p:anim calcmode="lin" valueType="num">
                                      <p:cBhvr>
                                        <p:cTn id="53" dur="5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45">
                                            <p:txEl>
                                              <p:pRg st="0" end="0"/>
                                            </p:txEl>
                                          </p:spTgt>
                                        </p:tgtEl>
                                        <p:attrNameLst>
                                          <p:attrName>ppt_h</p:attrName>
                                        </p:attrNameLst>
                                      </p:cBhvr>
                                      <p:tavLst>
                                        <p:tav tm="0">
                                          <p:val>
                                            <p:fltVal val="0"/>
                                          </p:val>
                                        </p:tav>
                                        <p:tav tm="100000">
                                          <p:val>
                                            <p:strVal val="#ppt_h"/>
                                          </p:val>
                                        </p:tav>
                                      </p:tavLst>
                                    </p:anim>
                                  </p:childTnLst>
                                </p:cTn>
                              </p:par>
                            </p:childTnLst>
                          </p:cTn>
                        </p:par>
                        <p:par>
                          <p:cTn id="55" fill="hold">
                            <p:stCondLst>
                              <p:cond delay="2000"/>
                            </p:stCondLst>
                            <p:childTnLst>
                              <p:par>
                                <p:cTn id="56" presetID="23" presetClass="entr" presetSubtype="16" fill="hold" nodeType="afterEffect">
                                  <p:stCondLst>
                                    <p:cond delay="0"/>
                                  </p:stCondLst>
                                  <p:childTnLst>
                                    <p:set>
                                      <p:cBhvr>
                                        <p:cTn id="57" dur="1" fill="hold">
                                          <p:stCondLst>
                                            <p:cond delay="0"/>
                                          </p:stCondLst>
                                        </p:cTn>
                                        <p:tgtEl>
                                          <p:spTgt spid="45">
                                            <p:txEl>
                                              <p:pRg st="1" end="1"/>
                                            </p:txEl>
                                          </p:spTgt>
                                        </p:tgtEl>
                                        <p:attrNameLst>
                                          <p:attrName>style.visibility</p:attrName>
                                        </p:attrNameLst>
                                      </p:cBhvr>
                                      <p:to>
                                        <p:strVal val="visible"/>
                                      </p:to>
                                    </p:set>
                                    <p:anim calcmode="lin" valueType="num">
                                      <p:cBhvr>
                                        <p:cTn id="58" dur="500" fill="hold"/>
                                        <p:tgtEl>
                                          <p:spTgt spid="45">
                                            <p:txEl>
                                              <p:pRg st="1" end="1"/>
                                            </p:txEl>
                                          </p:spTgt>
                                        </p:tgtEl>
                                        <p:attrNameLst>
                                          <p:attrName>ppt_w</p:attrName>
                                        </p:attrNameLst>
                                      </p:cBhvr>
                                      <p:tavLst>
                                        <p:tav tm="0">
                                          <p:val>
                                            <p:fltVal val="0"/>
                                          </p:val>
                                        </p:tav>
                                        <p:tav tm="100000">
                                          <p:val>
                                            <p:strVal val="#ppt_w"/>
                                          </p:val>
                                        </p:tav>
                                      </p:tavLst>
                                    </p:anim>
                                    <p:anim calcmode="lin" valueType="num">
                                      <p:cBhvr>
                                        <p:cTn id="59" dur="500" fill="hold"/>
                                        <p:tgtEl>
                                          <p:spTgt spid="4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wipe(down)">
                                      <p:cBhvr>
                                        <p:cTn id="64" dur="1500"/>
                                        <p:tgtEl>
                                          <p:spTgt spid="36"/>
                                        </p:tgtEl>
                                      </p:cBhvr>
                                    </p:animEffect>
                                  </p:childTnLst>
                                </p:cTn>
                              </p:par>
                            </p:childTnLst>
                          </p:cTn>
                        </p:par>
                        <p:par>
                          <p:cTn id="65" fill="hold">
                            <p:stCondLst>
                              <p:cond delay="1500"/>
                            </p:stCondLst>
                            <p:childTnLst>
                              <p:par>
                                <p:cTn id="66" presetID="23" presetClass="entr" presetSubtype="16" fill="hold" nodeType="afterEffect">
                                  <p:stCondLst>
                                    <p:cond delay="0"/>
                                  </p:stCondLst>
                                  <p:childTnLst>
                                    <p:set>
                                      <p:cBhvr>
                                        <p:cTn id="67" dur="1" fill="hold">
                                          <p:stCondLst>
                                            <p:cond delay="0"/>
                                          </p:stCondLst>
                                        </p:cTn>
                                        <p:tgtEl>
                                          <p:spTgt spid="37">
                                            <p:txEl>
                                              <p:pRg st="0" end="0"/>
                                            </p:txEl>
                                          </p:spTgt>
                                        </p:tgtEl>
                                        <p:attrNameLst>
                                          <p:attrName>style.visibility</p:attrName>
                                        </p:attrNameLst>
                                      </p:cBhvr>
                                      <p:to>
                                        <p:strVal val="visible"/>
                                      </p:to>
                                    </p:set>
                                    <p:anim calcmode="lin" valueType="num">
                                      <p:cBhvr>
                                        <p:cTn id="68" dur="5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69" dur="500" fill="hold"/>
                                        <p:tgtEl>
                                          <p:spTgt spid="37">
                                            <p:txEl>
                                              <p:pRg st="0" end="0"/>
                                            </p:txEl>
                                          </p:spTgt>
                                        </p:tgtEl>
                                        <p:attrNameLst>
                                          <p:attrName>ppt_h</p:attrName>
                                        </p:attrNameLst>
                                      </p:cBhvr>
                                      <p:tavLst>
                                        <p:tav tm="0">
                                          <p:val>
                                            <p:fltVal val="0"/>
                                          </p:val>
                                        </p:tav>
                                        <p:tav tm="100000">
                                          <p:val>
                                            <p:strVal val="#ppt_h"/>
                                          </p:val>
                                        </p:tav>
                                      </p:tavLst>
                                    </p:anim>
                                  </p:childTnLst>
                                </p:cTn>
                              </p:par>
                            </p:childTnLst>
                          </p:cTn>
                        </p:par>
                        <p:par>
                          <p:cTn id="70" fill="hold">
                            <p:stCondLst>
                              <p:cond delay="2000"/>
                            </p:stCondLst>
                            <p:childTnLst>
                              <p:par>
                                <p:cTn id="71" presetID="23" presetClass="entr" presetSubtype="16" fill="hold" nodeType="afterEffect">
                                  <p:stCondLst>
                                    <p:cond delay="0"/>
                                  </p:stCondLst>
                                  <p:childTnLst>
                                    <p:set>
                                      <p:cBhvr>
                                        <p:cTn id="72" dur="1" fill="hold">
                                          <p:stCondLst>
                                            <p:cond delay="0"/>
                                          </p:stCondLst>
                                        </p:cTn>
                                        <p:tgtEl>
                                          <p:spTgt spid="37">
                                            <p:txEl>
                                              <p:pRg st="1" end="1"/>
                                            </p:txEl>
                                          </p:spTgt>
                                        </p:tgtEl>
                                        <p:attrNameLst>
                                          <p:attrName>style.visibility</p:attrName>
                                        </p:attrNameLst>
                                      </p:cBhvr>
                                      <p:to>
                                        <p:strVal val="visible"/>
                                      </p:to>
                                    </p:set>
                                    <p:anim calcmode="lin" valueType="num">
                                      <p:cBhvr>
                                        <p:cTn id="73" dur="500" fill="hold"/>
                                        <p:tgtEl>
                                          <p:spTgt spid="37">
                                            <p:txEl>
                                              <p:pRg st="1" end="1"/>
                                            </p:txEl>
                                          </p:spTgt>
                                        </p:tgtEl>
                                        <p:attrNameLst>
                                          <p:attrName>ppt_w</p:attrName>
                                        </p:attrNameLst>
                                      </p:cBhvr>
                                      <p:tavLst>
                                        <p:tav tm="0">
                                          <p:val>
                                            <p:fltVal val="0"/>
                                          </p:val>
                                        </p:tav>
                                        <p:tav tm="100000">
                                          <p:val>
                                            <p:strVal val="#ppt_w"/>
                                          </p:val>
                                        </p:tav>
                                      </p:tavLst>
                                    </p:anim>
                                    <p:anim calcmode="lin" valueType="num">
                                      <p:cBhvr>
                                        <p:cTn id="74" dur="500" fill="hold"/>
                                        <p:tgtEl>
                                          <p:spTgt spid="3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wipe(down)">
                                      <p:cBhvr>
                                        <p:cTn id="79" dur="1500"/>
                                        <p:tgtEl>
                                          <p:spTgt spid="35"/>
                                        </p:tgtEl>
                                      </p:cBhvr>
                                    </p:animEffect>
                                  </p:childTnLst>
                                </p:cTn>
                              </p:par>
                            </p:childTnLst>
                          </p:cTn>
                        </p:par>
                        <p:par>
                          <p:cTn id="80" fill="hold">
                            <p:stCondLst>
                              <p:cond delay="1500"/>
                            </p:stCondLst>
                            <p:childTnLst>
                              <p:par>
                                <p:cTn id="81" presetID="23" presetClass="entr" presetSubtype="16" fill="hold" nodeType="afterEffect">
                                  <p:stCondLst>
                                    <p:cond delay="0"/>
                                  </p:stCondLst>
                                  <p:childTnLst>
                                    <p:set>
                                      <p:cBhvr>
                                        <p:cTn id="82" dur="1" fill="hold">
                                          <p:stCondLst>
                                            <p:cond delay="0"/>
                                          </p:stCondLst>
                                        </p:cTn>
                                        <p:tgtEl>
                                          <p:spTgt spid="38">
                                            <p:txEl>
                                              <p:pRg st="0" end="0"/>
                                            </p:txEl>
                                          </p:spTgt>
                                        </p:tgtEl>
                                        <p:attrNameLst>
                                          <p:attrName>style.visibility</p:attrName>
                                        </p:attrNameLst>
                                      </p:cBhvr>
                                      <p:to>
                                        <p:strVal val="visible"/>
                                      </p:to>
                                    </p:set>
                                    <p:anim calcmode="lin" valueType="num">
                                      <p:cBhvr>
                                        <p:cTn id="83" dur="500" fill="hold"/>
                                        <p:tgtEl>
                                          <p:spTgt spid="38">
                                            <p:txEl>
                                              <p:pRg st="0" end="0"/>
                                            </p:txEl>
                                          </p:spTgt>
                                        </p:tgtEl>
                                        <p:attrNameLst>
                                          <p:attrName>ppt_w</p:attrName>
                                        </p:attrNameLst>
                                      </p:cBhvr>
                                      <p:tavLst>
                                        <p:tav tm="0">
                                          <p:val>
                                            <p:fltVal val="0"/>
                                          </p:val>
                                        </p:tav>
                                        <p:tav tm="100000">
                                          <p:val>
                                            <p:strVal val="#ppt_w"/>
                                          </p:val>
                                        </p:tav>
                                      </p:tavLst>
                                    </p:anim>
                                    <p:anim calcmode="lin" valueType="num">
                                      <p:cBhvr>
                                        <p:cTn id="84" dur="500" fill="hold"/>
                                        <p:tgtEl>
                                          <p:spTgt spid="38">
                                            <p:txEl>
                                              <p:pRg st="0" end="0"/>
                                            </p:txEl>
                                          </p:spTgt>
                                        </p:tgtEl>
                                        <p:attrNameLst>
                                          <p:attrName>ppt_h</p:attrName>
                                        </p:attrNameLst>
                                      </p:cBhvr>
                                      <p:tavLst>
                                        <p:tav tm="0">
                                          <p:val>
                                            <p:fltVal val="0"/>
                                          </p:val>
                                        </p:tav>
                                        <p:tav tm="100000">
                                          <p:val>
                                            <p:strVal val="#ppt_h"/>
                                          </p:val>
                                        </p:tav>
                                      </p:tavLst>
                                    </p:anim>
                                  </p:childTnLst>
                                </p:cTn>
                              </p:par>
                            </p:childTnLst>
                          </p:cTn>
                        </p:par>
                        <p:par>
                          <p:cTn id="85" fill="hold">
                            <p:stCondLst>
                              <p:cond delay="2000"/>
                            </p:stCondLst>
                            <p:childTnLst>
                              <p:par>
                                <p:cTn id="86" presetID="23" presetClass="entr" presetSubtype="16" fill="hold" nodeType="afterEffect">
                                  <p:stCondLst>
                                    <p:cond delay="0"/>
                                  </p:stCondLst>
                                  <p:childTnLst>
                                    <p:set>
                                      <p:cBhvr>
                                        <p:cTn id="87" dur="1" fill="hold">
                                          <p:stCondLst>
                                            <p:cond delay="0"/>
                                          </p:stCondLst>
                                        </p:cTn>
                                        <p:tgtEl>
                                          <p:spTgt spid="38">
                                            <p:txEl>
                                              <p:pRg st="1" end="1"/>
                                            </p:txEl>
                                          </p:spTgt>
                                        </p:tgtEl>
                                        <p:attrNameLst>
                                          <p:attrName>style.visibility</p:attrName>
                                        </p:attrNameLst>
                                      </p:cBhvr>
                                      <p:to>
                                        <p:strVal val="visible"/>
                                      </p:to>
                                    </p:set>
                                    <p:anim calcmode="lin" valueType="num">
                                      <p:cBhvr>
                                        <p:cTn id="88" dur="500" fill="hold"/>
                                        <p:tgtEl>
                                          <p:spTgt spid="38">
                                            <p:txEl>
                                              <p:pRg st="1" end="1"/>
                                            </p:txEl>
                                          </p:spTgt>
                                        </p:tgtEl>
                                        <p:attrNameLst>
                                          <p:attrName>ppt_w</p:attrName>
                                        </p:attrNameLst>
                                      </p:cBhvr>
                                      <p:tavLst>
                                        <p:tav tm="0">
                                          <p:val>
                                            <p:fltVal val="0"/>
                                          </p:val>
                                        </p:tav>
                                        <p:tav tm="100000">
                                          <p:val>
                                            <p:strVal val="#ppt_w"/>
                                          </p:val>
                                        </p:tav>
                                      </p:tavLst>
                                    </p:anim>
                                    <p:anim calcmode="lin" valueType="num">
                                      <p:cBhvr>
                                        <p:cTn id="89" dur="500" fill="hold"/>
                                        <p:tgtEl>
                                          <p:spTgt spid="3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wipe(down)">
                                      <p:cBhvr>
                                        <p:cTn id="94" dur="1500"/>
                                        <p:tgtEl>
                                          <p:spTgt spid="43"/>
                                        </p:tgtEl>
                                      </p:cBhvr>
                                    </p:animEffect>
                                  </p:childTnLst>
                                </p:cTn>
                              </p:par>
                            </p:childTnLst>
                          </p:cTn>
                        </p:par>
                        <p:par>
                          <p:cTn id="95" fill="hold">
                            <p:stCondLst>
                              <p:cond delay="1500"/>
                            </p:stCondLst>
                            <p:childTnLst>
                              <p:par>
                                <p:cTn id="96" presetID="23" presetClass="entr" presetSubtype="16" fill="hold" nodeType="afterEffect">
                                  <p:stCondLst>
                                    <p:cond delay="0"/>
                                  </p:stCondLst>
                                  <p:childTnLst>
                                    <p:set>
                                      <p:cBhvr>
                                        <p:cTn id="97" dur="1" fill="hold">
                                          <p:stCondLst>
                                            <p:cond delay="0"/>
                                          </p:stCondLst>
                                        </p:cTn>
                                        <p:tgtEl>
                                          <p:spTgt spid="44">
                                            <p:txEl>
                                              <p:pRg st="0" end="0"/>
                                            </p:txEl>
                                          </p:spTgt>
                                        </p:tgtEl>
                                        <p:attrNameLst>
                                          <p:attrName>style.visibility</p:attrName>
                                        </p:attrNameLst>
                                      </p:cBhvr>
                                      <p:to>
                                        <p:strVal val="visible"/>
                                      </p:to>
                                    </p:set>
                                    <p:anim calcmode="lin" valueType="num">
                                      <p:cBhvr>
                                        <p:cTn id="98" dur="500" fill="hold"/>
                                        <p:tgtEl>
                                          <p:spTgt spid="44">
                                            <p:txEl>
                                              <p:pRg st="0" end="0"/>
                                            </p:txEl>
                                          </p:spTgt>
                                        </p:tgtEl>
                                        <p:attrNameLst>
                                          <p:attrName>ppt_w</p:attrName>
                                        </p:attrNameLst>
                                      </p:cBhvr>
                                      <p:tavLst>
                                        <p:tav tm="0">
                                          <p:val>
                                            <p:fltVal val="0"/>
                                          </p:val>
                                        </p:tav>
                                        <p:tav tm="100000">
                                          <p:val>
                                            <p:strVal val="#ppt_w"/>
                                          </p:val>
                                        </p:tav>
                                      </p:tavLst>
                                    </p:anim>
                                    <p:anim calcmode="lin" valueType="num">
                                      <p:cBhvr>
                                        <p:cTn id="99" dur="500" fill="hold"/>
                                        <p:tgtEl>
                                          <p:spTgt spid="44">
                                            <p:txEl>
                                              <p:pRg st="0" end="0"/>
                                            </p:txEl>
                                          </p:spTgt>
                                        </p:tgtEl>
                                        <p:attrNameLst>
                                          <p:attrName>ppt_h</p:attrName>
                                        </p:attrNameLst>
                                      </p:cBhvr>
                                      <p:tavLst>
                                        <p:tav tm="0">
                                          <p:val>
                                            <p:fltVal val="0"/>
                                          </p:val>
                                        </p:tav>
                                        <p:tav tm="100000">
                                          <p:val>
                                            <p:strVal val="#ppt_h"/>
                                          </p:val>
                                        </p:tav>
                                      </p:tavLst>
                                    </p:anim>
                                  </p:childTnLst>
                                </p:cTn>
                              </p:par>
                            </p:childTnLst>
                          </p:cTn>
                        </p:par>
                        <p:par>
                          <p:cTn id="100" fill="hold">
                            <p:stCondLst>
                              <p:cond delay="2000"/>
                            </p:stCondLst>
                            <p:childTnLst>
                              <p:par>
                                <p:cTn id="101" presetID="23" presetClass="entr" presetSubtype="16" fill="hold" nodeType="afterEffect">
                                  <p:stCondLst>
                                    <p:cond delay="0"/>
                                  </p:stCondLst>
                                  <p:childTnLst>
                                    <p:set>
                                      <p:cBhvr>
                                        <p:cTn id="102" dur="1" fill="hold">
                                          <p:stCondLst>
                                            <p:cond delay="0"/>
                                          </p:stCondLst>
                                        </p:cTn>
                                        <p:tgtEl>
                                          <p:spTgt spid="44">
                                            <p:txEl>
                                              <p:pRg st="1" end="1"/>
                                            </p:txEl>
                                          </p:spTgt>
                                        </p:tgtEl>
                                        <p:attrNameLst>
                                          <p:attrName>style.visibility</p:attrName>
                                        </p:attrNameLst>
                                      </p:cBhvr>
                                      <p:to>
                                        <p:strVal val="visible"/>
                                      </p:to>
                                    </p:set>
                                    <p:anim calcmode="lin" valueType="num">
                                      <p:cBhvr>
                                        <p:cTn id="103" dur="500" fill="hold"/>
                                        <p:tgtEl>
                                          <p:spTgt spid="44">
                                            <p:txEl>
                                              <p:pRg st="1" end="1"/>
                                            </p:txEl>
                                          </p:spTgt>
                                        </p:tgtEl>
                                        <p:attrNameLst>
                                          <p:attrName>ppt_w</p:attrName>
                                        </p:attrNameLst>
                                      </p:cBhvr>
                                      <p:tavLst>
                                        <p:tav tm="0">
                                          <p:val>
                                            <p:fltVal val="0"/>
                                          </p:val>
                                        </p:tav>
                                        <p:tav tm="100000">
                                          <p:val>
                                            <p:strVal val="#ppt_w"/>
                                          </p:val>
                                        </p:tav>
                                      </p:tavLst>
                                    </p:anim>
                                    <p:anim calcmode="lin" valueType="num">
                                      <p:cBhvr>
                                        <p:cTn id="104" dur="500" fill="hold"/>
                                        <p:tgtEl>
                                          <p:spTgt spid="44">
                                            <p:txEl>
                                              <p:pRg st="1" end="1"/>
                                            </p:txEl>
                                          </p:spTgt>
                                        </p:tgtEl>
                                        <p:attrNameLst>
                                          <p:attrName>ppt_h</p:attrName>
                                        </p:attrNameLst>
                                      </p:cBhvr>
                                      <p:tavLst>
                                        <p:tav tm="0">
                                          <p:val>
                                            <p:fltVal val="0"/>
                                          </p:val>
                                        </p:tav>
                                        <p:tav tm="100000">
                                          <p:val>
                                            <p:strVal val="#ppt_h"/>
                                          </p:val>
                                        </p:tav>
                                      </p:tavLst>
                                    </p:anim>
                                  </p:childTnLst>
                                </p:cTn>
                              </p:par>
                            </p:childTnLst>
                          </p:cTn>
                        </p:par>
                        <p:par>
                          <p:cTn id="105" fill="hold">
                            <p:stCondLst>
                              <p:cond delay="2500"/>
                            </p:stCondLst>
                            <p:childTnLst>
                              <p:par>
                                <p:cTn id="106" presetID="21" presetClass="emph" presetSubtype="0" fill="hold" grpId="1" nodeType="afterEffect">
                                  <p:stCondLst>
                                    <p:cond delay="0"/>
                                  </p:stCondLst>
                                  <p:childTnLst>
                                    <p:animClr clrSpc="hsl" dir="cw">
                                      <p:cBhvr override="childStyle">
                                        <p:cTn id="107" dur="500" fill="hold"/>
                                        <p:tgtEl>
                                          <p:spTgt spid="40"/>
                                        </p:tgtEl>
                                        <p:attrNameLst>
                                          <p:attrName>style.color</p:attrName>
                                        </p:attrNameLst>
                                      </p:cBhvr>
                                      <p:by>
                                        <p:hsl h="7200000" s="0" l="0"/>
                                      </p:by>
                                    </p:animClr>
                                    <p:animClr clrSpc="hsl" dir="cw">
                                      <p:cBhvr>
                                        <p:cTn id="108" dur="500" fill="hold"/>
                                        <p:tgtEl>
                                          <p:spTgt spid="40"/>
                                        </p:tgtEl>
                                        <p:attrNameLst>
                                          <p:attrName>fillcolor</p:attrName>
                                        </p:attrNameLst>
                                      </p:cBhvr>
                                      <p:by>
                                        <p:hsl h="7200000" s="0" l="0"/>
                                      </p:by>
                                    </p:animClr>
                                    <p:animClr clrSpc="hsl" dir="cw">
                                      <p:cBhvr>
                                        <p:cTn id="109" dur="500" fill="hold"/>
                                        <p:tgtEl>
                                          <p:spTgt spid="40"/>
                                        </p:tgtEl>
                                        <p:attrNameLst>
                                          <p:attrName>stroke.color</p:attrName>
                                        </p:attrNameLst>
                                      </p:cBhvr>
                                      <p:by>
                                        <p:hsl h="7200000" s="0" l="0"/>
                                      </p:by>
                                    </p:animClr>
                                    <p:set>
                                      <p:cBhvr>
                                        <p:cTn id="110" dur="500" fill="hold"/>
                                        <p:tgtEl>
                                          <p:spTgt spid="40"/>
                                        </p:tgtEl>
                                        <p:attrNameLst>
                                          <p:attrName>fill.type</p:attrName>
                                        </p:attrNameLst>
                                      </p:cBhvr>
                                      <p:to>
                                        <p:strVal val="solid"/>
                                      </p:to>
                                    </p:set>
                                  </p:childTnLst>
                                </p:cTn>
                              </p:par>
                              <p:par>
                                <p:cTn id="111" presetID="21" presetClass="emph" presetSubtype="0" fill="hold" grpId="1" nodeType="withEffect">
                                  <p:stCondLst>
                                    <p:cond delay="0"/>
                                  </p:stCondLst>
                                  <p:childTnLst>
                                    <p:animClr clrSpc="hsl" dir="cw">
                                      <p:cBhvr override="childStyle">
                                        <p:cTn id="112" dur="500" fill="hold"/>
                                        <p:tgtEl>
                                          <p:spTgt spid="42"/>
                                        </p:tgtEl>
                                        <p:attrNameLst>
                                          <p:attrName>style.color</p:attrName>
                                        </p:attrNameLst>
                                      </p:cBhvr>
                                      <p:by>
                                        <p:hsl h="7200000" s="0" l="0"/>
                                      </p:by>
                                    </p:animClr>
                                    <p:animClr clrSpc="hsl" dir="cw">
                                      <p:cBhvr>
                                        <p:cTn id="113" dur="500" fill="hold"/>
                                        <p:tgtEl>
                                          <p:spTgt spid="42"/>
                                        </p:tgtEl>
                                        <p:attrNameLst>
                                          <p:attrName>fillcolor</p:attrName>
                                        </p:attrNameLst>
                                      </p:cBhvr>
                                      <p:by>
                                        <p:hsl h="7200000" s="0" l="0"/>
                                      </p:by>
                                    </p:animClr>
                                    <p:animClr clrSpc="hsl" dir="cw">
                                      <p:cBhvr>
                                        <p:cTn id="114" dur="500" fill="hold"/>
                                        <p:tgtEl>
                                          <p:spTgt spid="42"/>
                                        </p:tgtEl>
                                        <p:attrNameLst>
                                          <p:attrName>stroke.color</p:attrName>
                                        </p:attrNameLst>
                                      </p:cBhvr>
                                      <p:by>
                                        <p:hsl h="7200000" s="0" l="0"/>
                                      </p:by>
                                    </p:animClr>
                                    <p:set>
                                      <p:cBhvr>
                                        <p:cTn id="115" dur="500" fill="hold"/>
                                        <p:tgtEl>
                                          <p:spTgt spid="42"/>
                                        </p:tgtEl>
                                        <p:attrNameLst>
                                          <p:attrName>fill.type</p:attrName>
                                        </p:attrNameLst>
                                      </p:cBhvr>
                                      <p:to>
                                        <p:strVal val="solid"/>
                                      </p:to>
                                    </p:set>
                                  </p:childTnLst>
                                </p:cTn>
                              </p:par>
                              <p:par>
                                <p:cTn id="116" presetID="21" presetClass="emph" presetSubtype="0" fill="hold" grpId="1" nodeType="withEffect">
                                  <p:stCondLst>
                                    <p:cond delay="0"/>
                                  </p:stCondLst>
                                  <p:childTnLst>
                                    <p:animClr clrSpc="hsl" dir="cw">
                                      <p:cBhvr override="childStyle">
                                        <p:cTn id="117" dur="500" fill="hold"/>
                                        <p:tgtEl>
                                          <p:spTgt spid="36"/>
                                        </p:tgtEl>
                                        <p:attrNameLst>
                                          <p:attrName>style.color</p:attrName>
                                        </p:attrNameLst>
                                      </p:cBhvr>
                                      <p:by>
                                        <p:hsl h="7200000" s="0" l="0"/>
                                      </p:by>
                                    </p:animClr>
                                    <p:animClr clrSpc="hsl" dir="cw">
                                      <p:cBhvr>
                                        <p:cTn id="118" dur="500" fill="hold"/>
                                        <p:tgtEl>
                                          <p:spTgt spid="36"/>
                                        </p:tgtEl>
                                        <p:attrNameLst>
                                          <p:attrName>fillcolor</p:attrName>
                                        </p:attrNameLst>
                                      </p:cBhvr>
                                      <p:by>
                                        <p:hsl h="7200000" s="0" l="0"/>
                                      </p:by>
                                    </p:animClr>
                                    <p:animClr clrSpc="hsl" dir="cw">
                                      <p:cBhvr>
                                        <p:cTn id="119" dur="500" fill="hold"/>
                                        <p:tgtEl>
                                          <p:spTgt spid="36"/>
                                        </p:tgtEl>
                                        <p:attrNameLst>
                                          <p:attrName>stroke.color</p:attrName>
                                        </p:attrNameLst>
                                      </p:cBhvr>
                                      <p:by>
                                        <p:hsl h="7200000" s="0" l="0"/>
                                      </p:by>
                                    </p:animClr>
                                    <p:set>
                                      <p:cBhvr>
                                        <p:cTn id="120" dur="500" fill="hold"/>
                                        <p:tgtEl>
                                          <p:spTgt spid="36"/>
                                        </p:tgtEl>
                                        <p:attrNameLst>
                                          <p:attrName>fill.type</p:attrName>
                                        </p:attrNameLst>
                                      </p:cBhvr>
                                      <p:to>
                                        <p:strVal val="solid"/>
                                      </p:to>
                                    </p:set>
                                  </p:childTnLst>
                                </p:cTn>
                              </p:par>
                              <p:par>
                                <p:cTn id="121" presetID="21" presetClass="emph" presetSubtype="0" fill="hold" grpId="1" nodeType="withEffect">
                                  <p:stCondLst>
                                    <p:cond delay="0"/>
                                  </p:stCondLst>
                                  <p:childTnLst>
                                    <p:animClr clrSpc="hsl" dir="cw">
                                      <p:cBhvr override="childStyle">
                                        <p:cTn id="122" dur="500" fill="hold"/>
                                        <p:tgtEl>
                                          <p:spTgt spid="35"/>
                                        </p:tgtEl>
                                        <p:attrNameLst>
                                          <p:attrName>style.color</p:attrName>
                                        </p:attrNameLst>
                                      </p:cBhvr>
                                      <p:by>
                                        <p:hsl h="7200000" s="0" l="0"/>
                                      </p:by>
                                    </p:animClr>
                                    <p:animClr clrSpc="hsl" dir="cw">
                                      <p:cBhvr>
                                        <p:cTn id="123" dur="500" fill="hold"/>
                                        <p:tgtEl>
                                          <p:spTgt spid="35"/>
                                        </p:tgtEl>
                                        <p:attrNameLst>
                                          <p:attrName>fillcolor</p:attrName>
                                        </p:attrNameLst>
                                      </p:cBhvr>
                                      <p:by>
                                        <p:hsl h="7200000" s="0" l="0"/>
                                      </p:by>
                                    </p:animClr>
                                    <p:animClr clrSpc="hsl" dir="cw">
                                      <p:cBhvr>
                                        <p:cTn id="124" dur="500" fill="hold"/>
                                        <p:tgtEl>
                                          <p:spTgt spid="35"/>
                                        </p:tgtEl>
                                        <p:attrNameLst>
                                          <p:attrName>stroke.color</p:attrName>
                                        </p:attrNameLst>
                                      </p:cBhvr>
                                      <p:by>
                                        <p:hsl h="7200000" s="0" l="0"/>
                                      </p:by>
                                    </p:animClr>
                                    <p:set>
                                      <p:cBhvr>
                                        <p:cTn id="125" dur="500" fill="hold"/>
                                        <p:tgtEl>
                                          <p:spTgt spid="35"/>
                                        </p:tgtEl>
                                        <p:attrNameLst>
                                          <p:attrName>fill.type</p:attrName>
                                        </p:attrNameLst>
                                      </p:cBhvr>
                                      <p:to>
                                        <p:strVal val="solid"/>
                                      </p:to>
                                    </p:set>
                                  </p:childTnLst>
                                </p:cTn>
                              </p:par>
                              <p:par>
                                <p:cTn id="126" presetID="21" presetClass="emph" presetSubtype="0" fill="hold" grpId="1" nodeType="withEffect">
                                  <p:stCondLst>
                                    <p:cond delay="0"/>
                                  </p:stCondLst>
                                  <p:childTnLst>
                                    <p:animClr clrSpc="hsl" dir="cw">
                                      <p:cBhvr override="childStyle">
                                        <p:cTn id="127" dur="500" fill="hold"/>
                                        <p:tgtEl>
                                          <p:spTgt spid="43"/>
                                        </p:tgtEl>
                                        <p:attrNameLst>
                                          <p:attrName>style.color</p:attrName>
                                        </p:attrNameLst>
                                      </p:cBhvr>
                                      <p:by>
                                        <p:hsl h="7200000" s="0" l="0"/>
                                      </p:by>
                                    </p:animClr>
                                    <p:animClr clrSpc="hsl" dir="cw">
                                      <p:cBhvr>
                                        <p:cTn id="128" dur="500" fill="hold"/>
                                        <p:tgtEl>
                                          <p:spTgt spid="43"/>
                                        </p:tgtEl>
                                        <p:attrNameLst>
                                          <p:attrName>fillcolor</p:attrName>
                                        </p:attrNameLst>
                                      </p:cBhvr>
                                      <p:by>
                                        <p:hsl h="7200000" s="0" l="0"/>
                                      </p:by>
                                    </p:animClr>
                                    <p:animClr clrSpc="hsl" dir="cw">
                                      <p:cBhvr>
                                        <p:cTn id="129" dur="500" fill="hold"/>
                                        <p:tgtEl>
                                          <p:spTgt spid="43"/>
                                        </p:tgtEl>
                                        <p:attrNameLst>
                                          <p:attrName>stroke.color</p:attrName>
                                        </p:attrNameLst>
                                      </p:cBhvr>
                                      <p:by>
                                        <p:hsl h="7200000" s="0" l="0"/>
                                      </p:by>
                                    </p:animClr>
                                    <p:set>
                                      <p:cBhvr>
                                        <p:cTn id="130" dur="500" fill="hold"/>
                                        <p:tgtEl>
                                          <p:spTgt spid="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6" grpId="0" animBg="1"/>
      <p:bldP spid="36" grpId="1" animBg="1"/>
      <p:bldP spid="39" grpId="0"/>
      <p:bldP spid="40" grpId="0" animBg="1"/>
      <p:bldP spid="40" grpId="1" animBg="1"/>
      <p:bldP spid="42" grpId="0" animBg="1"/>
      <p:bldP spid="42" grpId="1" animBg="1"/>
      <p:bldP spid="43" grpId="0" animBg="1"/>
      <p:bldP spid="43" grpId="1" animBg="1"/>
      <p:bldP spid="4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30" name="图片 2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106" y="88900"/>
            <a:ext cx="4362458" cy="1830753"/>
          </a:xfrm>
          <a:prstGeom prst="rect">
            <a:avLst/>
          </a:prstGeom>
        </p:spPr>
      </p:pic>
      <p:sp>
        <p:nvSpPr>
          <p:cNvPr id="27" name="18"/>
          <p:cNvSpPr>
            <a:spLocks noChangeArrowheads="1"/>
          </p:cNvSpPr>
          <p:nvPr>
            <p:custDataLst>
              <p:tags r:id="rId1"/>
            </p:custDataLst>
          </p:nvPr>
        </p:nvSpPr>
        <p:spPr bwMode="auto">
          <a:xfrm>
            <a:off x="-977509" y="1753045"/>
            <a:ext cx="10724073" cy="2954655"/>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b="1" dirty="0">
                <a:solidFill>
                  <a:srgbClr val="FD6F96"/>
                </a:solidFill>
                <a:effectLst>
                  <a:outerShdw blurRad="38100" dist="38100" dir="2700000" algn="tl">
                    <a:srgbClr val="000000">
                      <a:alpha val="43137"/>
                    </a:srgbClr>
                  </a:outerShdw>
                </a:effectLst>
                <a:latin typeface="UTM Showcard" panose="02040603050506020204" pitchFamily="18" charset="0"/>
                <a:ea typeface="inpin heiti" charset="-122"/>
                <a:cs typeface="inpin heiti" charset="-122"/>
                <a:sym typeface="Arial" panose="020B0604020202020204"/>
              </a:rPr>
              <a:t>Du </a:t>
            </a:r>
            <a:r>
              <a:rPr lang="en-US" altLang="zh-CN" sz="9600" b="1" dirty="0" err="1">
                <a:solidFill>
                  <a:srgbClr val="FD6F96"/>
                </a:solidFill>
                <a:effectLst>
                  <a:outerShdw blurRad="38100" dist="38100" dir="2700000" algn="tl">
                    <a:srgbClr val="000000">
                      <a:alpha val="43137"/>
                    </a:srgbClr>
                  </a:outerShdw>
                </a:effectLst>
                <a:latin typeface="UTM Showcard" panose="02040603050506020204" pitchFamily="18" charset="0"/>
                <a:ea typeface="inpin heiti" charset="-122"/>
                <a:cs typeface="inpin heiti" charset="-122"/>
                <a:sym typeface="Arial" panose="020B0604020202020204"/>
              </a:rPr>
              <a:t>lịch</a:t>
            </a:r>
            <a:r>
              <a:rPr lang="en-US" altLang="zh-CN" sz="9600" b="1" dirty="0">
                <a:solidFill>
                  <a:srgbClr val="FD6F96"/>
                </a:solidFill>
                <a:effectLst>
                  <a:outerShdw blurRad="38100" dist="38100" dir="2700000" algn="tl">
                    <a:srgbClr val="000000">
                      <a:alpha val="43137"/>
                    </a:srgbClr>
                  </a:outerShdw>
                </a:effectLst>
                <a:latin typeface="UTM Showcard" panose="02040603050506020204" pitchFamily="18" charset="0"/>
                <a:ea typeface="inpin heiti" charset="-122"/>
                <a:cs typeface="inpin heiti" charset="-122"/>
                <a:sym typeface="Arial" panose="020B0604020202020204"/>
              </a:rPr>
              <a:t> </a:t>
            </a:r>
          </a:p>
          <a:p>
            <a:pPr algn="ctr" fontAlgn="base">
              <a:spcBef>
                <a:spcPct val="0"/>
              </a:spcBef>
              <a:spcAft>
                <a:spcPct val="0"/>
              </a:spcAft>
            </a:pPr>
            <a:r>
              <a:rPr lang="en-US" altLang="zh-CN" sz="9600" b="1" dirty="0" err="1">
                <a:solidFill>
                  <a:srgbClr val="FD6F96"/>
                </a:solidFill>
                <a:effectLst>
                  <a:outerShdw blurRad="38100" dist="38100" dir="2700000" algn="tl">
                    <a:srgbClr val="000000">
                      <a:alpha val="43137"/>
                    </a:srgbClr>
                  </a:outerShdw>
                </a:effectLst>
                <a:latin typeface="UTM Showcard" panose="02040603050506020204" pitchFamily="18" charset="0"/>
                <a:ea typeface="inpin heiti" charset="-122"/>
                <a:cs typeface="inpin heiti" charset="-122"/>
                <a:sym typeface="Arial" panose="020B0604020202020204"/>
              </a:rPr>
              <a:t>trực</a:t>
            </a:r>
            <a:r>
              <a:rPr lang="en-US" altLang="zh-CN" sz="9600" b="1" dirty="0">
                <a:solidFill>
                  <a:srgbClr val="FD6F96"/>
                </a:solidFill>
                <a:effectLst>
                  <a:outerShdw blurRad="38100" dist="38100" dir="2700000" algn="tl">
                    <a:srgbClr val="000000">
                      <a:alpha val="43137"/>
                    </a:srgbClr>
                  </a:outerShdw>
                </a:effectLst>
                <a:latin typeface="UTM Showcard" panose="02040603050506020204" pitchFamily="18" charset="0"/>
                <a:ea typeface="inpin heiti" charset="-122"/>
                <a:cs typeface="inpin heiti" charset="-122"/>
                <a:sym typeface="Arial" panose="020B0604020202020204"/>
              </a:rPr>
              <a:t> </a:t>
            </a:r>
            <a:r>
              <a:rPr lang="en-US" altLang="zh-CN" sz="9600" b="1" dirty="0" err="1">
                <a:solidFill>
                  <a:srgbClr val="FD6F96"/>
                </a:solidFill>
                <a:effectLst>
                  <a:outerShdw blurRad="38100" dist="38100" dir="2700000" algn="tl">
                    <a:srgbClr val="000000">
                      <a:alpha val="43137"/>
                    </a:srgbClr>
                  </a:outerShdw>
                </a:effectLst>
                <a:latin typeface="UTM Showcard" panose="02040603050506020204" pitchFamily="18" charset="0"/>
                <a:ea typeface="inpin heiti" charset="-122"/>
                <a:cs typeface="inpin heiti" charset="-122"/>
                <a:sym typeface="Arial" panose="020B0604020202020204"/>
              </a:rPr>
              <a:t>tuyến</a:t>
            </a:r>
            <a:endParaRPr lang="en-US" altLang="zh-CN" sz="9600" b="1" dirty="0">
              <a:solidFill>
                <a:srgbClr val="FD6F96"/>
              </a:solidFill>
              <a:effectLst>
                <a:outerShdw blurRad="38100" dist="38100" dir="2700000" algn="tl">
                  <a:srgbClr val="000000">
                    <a:alpha val="43137"/>
                  </a:srgbClr>
                </a:outerShdw>
              </a:effectLst>
              <a:latin typeface="UTM Showcard" panose="02040603050506020204" pitchFamily="18" charset="0"/>
              <a:ea typeface="inpin heiti" charset="-122"/>
              <a:cs typeface="inpin heiti" charset="-122"/>
              <a:sym typeface="Arial" panose="020B0604020202020204"/>
            </a:endParaRPr>
          </a:p>
        </p:txBody>
      </p:sp>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5106" y1="54942" x2="34748" y2="65312"/>
                        <a14:foregroundMark x1="62583" y1="25349" x2="65434" y2="30807"/>
                        <a14:foregroundMark x1="64099" y1="40570" x2="66161" y2="40024"/>
                        <a14:foregroundMark x1="65434" y1="42207" x2="67314" y2="42389"/>
                      </a14:backgroundRemoval>
                    </a14:imgEffect>
                  </a14:imgLayer>
                </a14:imgProps>
              </a:ext>
              <a:ext uri="{28A0092B-C50C-407E-A947-70E740481C1C}">
                <a14:useLocalDpi xmlns:a14="http://schemas.microsoft.com/office/drawing/2010/main" val="0"/>
              </a:ext>
            </a:extLst>
          </a:blip>
          <a:stretch>
            <a:fillRect/>
          </a:stretch>
        </p:blipFill>
        <p:spPr>
          <a:xfrm>
            <a:off x="7533640" y="2123106"/>
            <a:ext cx="5374640" cy="5374640"/>
          </a:xfrm>
          <a:prstGeom prst="rect">
            <a:avLst/>
          </a:prstGeom>
        </p:spPr>
      </p:pic>
      <p:pic>
        <p:nvPicPr>
          <p:cNvPr id="32" name="图片 3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945578" y="717683"/>
            <a:ext cx="16036553" cy="7421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500" fill="hold"/>
                                            <p:tgtEl>
                                              <p:spTgt spid="32"/>
                                            </p:tgtEl>
                                            <p:attrNameLst>
                                              <p:attrName>ppt_w</p:attrName>
                                            </p:attrNameLst>
                                          </p:cBhvr>
                                          <p:tavLst>
                                            <p:tav tm="0">
                                              <p:val>
                                                <p:fltVal val="0"/>
                                              </p:val>
                                            </p:tav>
                                            <p:tav tm="100000">
                                              <p:val>
                                                <p:strVal val="#ppt_w"/>
                                              </p:val>
                                            </p:tav>
                                          </p:tavLst>
                                        </p:anim>
                                        <p:anim calcmode="lin" valueType="num">
                                          <p:cBhvr>
                                            <p:cTn id="12" dur="500" fill="hold"/>
                                            <p:tgtEl>
                                              <p:spTgt spid="32"/>
                                            </p:tgtEl>
                                            <p:attrNameLst>
                                              <p:attrName>ppt_h</p:attrName>
                                            </p:attrNameLst>
                                          </p:cBhvr>
                                          <p:tavLst>
                                            <p:tav tm="0">
                                              <p:val>
                                                <p:fltVal val="0"/>
                                              </p:val>
                                            </p:tav>
                                            <p:tav tm="100000">
                                              <p:val>
                                                <p:strVal val="#ppt_h"/>
                                              </p:val>
                                            </p:tav>
                                          </p:tavLst>
                                        </p:anim>
                                        <p:animEffect transition="in" filter="fade">
                                          <p:cBhvr>
                                            <p:cTn id="13" dur="500"/>
                                            <p:tgtEl>
                                              <p:spTgt spid="32"/>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childTnLst>
                              </p:cTn>
                            </p:par>
                            <p:par>
                              <p:cTn id="18" fill="hold">
                                <p:stCondLst>
                                  <p:cond delay="1500"/>
                                </p:stCondLst>
                                <p:childTnLst>
                                  <p:par>
                                    <p:cTn id="19" presetID="2" presetClass="entr" presetSubtype="1" fill="hold" grpId="0" nodeType="afterEffect" p14:presetBounceEnd="50000">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14:bounceEnd="50000">
                                          <p:cBhvr additive="base">
                                            <p:cTn id="21" dur="10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22" dur="1000" fill="hold"/>
                                            <p:tgtEl>
                                              <p:spTgt spid="27"/>
                                            </p:tgtEl>
                                            <p:attrNameLst>
                                              <p:attrName>ppt_y</p:attrName>
                                            </p:attrNameLst>
                                          </p:cBhvr>
                                          <p:tavLst>
                                            <p:tav tm="0">
                                              <p:val>
                                                <p:strVal val="0-#ppt_h/2"/>
                                              </p:val>
                                            </p:tav>
                                            <p:tav tm="100000">
                                              <p:val>
                                                <p:strVal val="#ppt_y"/>
                                              </p:val>
                                            </p:tav>
                                          </p:tavLst>
                                        </p:anim>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500" fill="hold"/>
                                            <p:tgtEl>
                                              <p:spTgt spid="32"/>
                                            </p:tgtEl>
                                            <p:attrNameLst>
                                              <p:attrName>ppt_w</p:attrName>
                                            </p:attrNameLst>
                                          </p:cBhvr>
                                          <p:tavLst>
                                            <p:tav tm="0">
                                              <p:val>
                                                <p:fltVal val="0"/>
                                              </p:val>
                                            </p:tav>
                                            <p:tav tm="100000">
                                              <p:val>
                                                <p:strVal val="#ppt_w"/>
                                              </p:val>
                                            </p:tav>
                                          </p:tavLst>
                                        </p:anim>
                                        <p:anim calcmode="lin" valueType="num">
                                          <p:cBhvr>
                                            <p:cTn id="12" dur="500" fill="hold"/>
                                            <p:tgtEl>
                                              <p:spTgt spid="32"/>
                                            </p:tgtEl>
                                            <p:attrNameLst>
                                              <p:attrName>ppt_h</p:attrName>
                                            </p:attrNameLst>
                                          </p:cBhvr>
                                          <p:tavLst>
                                            <p:tav tm="0">
                                              <p:val>
                                                <p:fltVal val="0"/>
                                              </p:val>
                                            </p:tav>
                                            <p:tav tm="100000">
                                              <p:val>
                                                <p:strVal val="#ppt_h"/>
                                              </p:val>
                                            </p:tav>
                                          </p:tavLst>
                                        </p:anim>
                                        <p:animEffect transition="in" filter="fade">
                                          <p:cBhvr>
                                            <p:cTn id="13" dur="500"/>
                                            <p:tgtEl>
                                              <p:spTgt spid="32"/>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childTnLst>
                              </p:cTn>
                            </p:par>
                            <p:par>
                              <p:cTn id="18" fill="hold">
                                <p:stCondLst>
                                  <p:cond delay="1500"/>
                                </p:stCondLst>
                                <p:childTnLst>
                                  <p:par>
                                    <p:cTn id="19" presetID="2" presetClass="entr" presetSubtype="1"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1000" fill="hold"/>
                                            <p:tgtEl>
                                              <p:spTgt spid="27"/>
                                            </p:tgtEl>
                                            <p:attrNameLst>
                                              <p:attrName>ppt_x</p:attrName>
                                            </p:attrNameLst>
                                          </p:cBhvr>
                                          <p:tavLst>
                                            <p:tav tm="0">
                                              <p:val>
                                                <p:strVal val="#ppt_x"/>
                                              </p:val>
                                            </p:tav>
                                            <p:tav tm="100000">
                                              <p:val>
                                                <p:strVal val="#ppt_x"/>
                                              </p:val>
                                            </p:tav>
                                          </p:tavLst>
                                        </p:anim>
                                        <p:anim calcmode="lin" valueType="num">
                                          <p:cBhvr additive="base">
                                            <p:cTn id="22" dur="1000" fill="hold"/>
                                            <p:tgtEl>
                                              <p:spTgt spid="27"/>
                                            </p:tgtEl>
                                            <p:attrNameLst>
                                              <p:attrName>ppt_y</p:attrName>
                                            </p:attrNameLst>
                                          </p:cBhvr>
                                          <p:tavLst>
                                            <p:tav tm="0">
                                              <p:val>
                                                <p:strVal val="0-#ppt_h/2"/>
                                              </p:val>
                                            </p:tav>
                                            <p:tav tm="100000">
                                              <p:val>
                                                <p:strVal val="#ppt_y"/>
                                              </p:val>
                                            </p:tav>
                                          </p:tavLst>
                                        </p:anim>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grpSp>
        <p:nvGrpSpPr>
          <p:cNvPr id="28" name="组合 2"/>
          <p:cNvGrpSpPr/>
          <p:nvPr/>
        </p:nvGrpSpPr>
        <p:grpSpPr>
          <a:xfrm rot="10800000">
            <a:off x="-968066" y="5399864"/>
            <a:ext cx="14082917" cy="2788753"/>
            <a:chOff x="-1624573" y="-1185864"/>
            <a:chExt cx="15732064" cy="3115323"/>
          </a:xfrm>
        </p:grpSpPr>
        <p:pic>
          <p:nvPicPr>
            <p:cNvPr id="30"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35" name="图片 4"/>
            <p:cNvPicPr>
              <a:picLocks noChangeAspect="1"/>
            </p:cNvPicPr>
            <p:nvPr/>
          </p:nvPicPr>
          <p:blipFill>
            <a:blip r:embed="rId5">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40" name="图片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grpSp>
        <p:nvGrpSpPr>
          <p:cNvPr id="36" name="Group 35"/>
          <p:cNvGrpSpPr/>
          <p:nvPr/>
        </p:nvGrpSpPr>
        <p:grpSpPr>
          <a:xfrm>
            <a:off x="174488" y="2133945"/>
            <a:ext cx="6100188" cy="3258188"/>
            <a:chOff x="174488" y="2549231"/>
            <a:chExt cx="6559784" cy="2839478"/>
          </a:xfrm>
        </p:grpSpPr>
        <p:grpSp>
          <p:nvGrpSpPr>
            <p:cNvPr id="34" name="Group 33"/>
            <p:cNvGrpSpPr/>
            <p:nvPr/>
          </p:nvGrpSpPr>
          <p:grpSpPr>
            <a:xfrm>
              <a:off x="174488" y="2549231"/>
              <a:ext cx="6559784" cy="2839478"/>
              <a:chOff x="174488" y="2549231"/>
              <a:chExt cx="6559784" cy="2839478"/>
            </a:xfrm>
          </p:grpSpPr>
          <p:grpSp>
            <p:nvGrpSpPr>
              <p:cNvPr id="27" name="Group 26"/>
              <p:cNvGrpSpPr/>
              <p:nvPr/>
            </p:nvGrpSpPr>
            <p:grpSpPr>
              <a:xfrm>
                <a:off x="174488" y="2549231"/>
                <a:ext cx="6559784" cy="2839478"/>
                <a:chOff x="944878" y="1481960"/>
                <a:chExt cx="6004163" cy="2839478"/>
              </a:xfrm>
            </p:grpSpPr>
            <p:sp>
              <p:nvSpPr>
                <p:cNvPr id="31" name="Rounded Rectangle 30"/>
                <p:cNvSpPr/>
                <p:nvPr/>
              </p:nvSpPr>
              <p:spPr>
                <a:xfrm>
                  <a:off x="944878" y="1481960"/>
                  <a:ext cx="6004163" cy="2839478"/>
                </a:xfrm>
                <a:prstGeom prst="roundRect">
                  <a:avLst>
                    <a:gd name="adj" fmla="val 2588"/>
                  </a:avLst>
                </a:prstGeom>
                <a:noFill/>
                <a:ln w="571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123752" y="2372710"/>
                  <a:ext cx="5627174" cy="1797102"/>
                </a:xfrm>
                <a:prstGeom prst="rect">
                  <a:avLst/>
                </a:prstGeom>
                <a:noFill/>
              </p:spPr>
              <p:txBody>
                <a:bodyPr wrap="square" rtlCol="0">
                  <a:spAutoFit/>
                </a:bodyPr>
                <a:lstStyle/>
                <a:p>
                  <a:pPr algn="just"/>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Vùng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đất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Tây</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Nguyên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là</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vùng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đất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cao</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rộng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lớn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gồm</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các</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cao</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nguyên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xếp</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tầng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cao</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thấp</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khác</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nhau</a:t>
                  </a:r>
                  <a:r>
                    <a:rPr lang="en-US" sz="3200" dirty="0">
                      <a:solidFill>
                        <a:srgbClr val="002060"/>
                      </a:solidFill>
                      <a:latin typeface="UTM Avo" panose="02040603050506020204" pitchFamily="18" charset="0"/>
                    </a:rPr>
                    <a:t>. </a:t>
                  </a:r>
                </a:p>
              </p:txBody>
            </p:sp>
          </p:grpSp>
          <p:sp>
            <p:nvSpPr>
              <p:cNvPr id="32" name="Rounded Rectangle 31"/>
              <p:cNvSpPr/>
              <p:nvPr/>
            </p:nvSpPr>
            <p:spPr>
              <a:xfrm>
                <a:off x="262396" y="2653018"/>
                <a:ext cx="6401162" cy="827691"/>
              </a:xfrm>
              <a:prstGeom prst="roundRect">
                <a:avLst>
                  <a:gd name="adj" fmla="val 0"/>
                </a:avLst>
              </a:prstGeom>
              <a:solidFill>
                <a:srgbClr val="B39DCB"/>
              </a:solidFill>
              <a:ln w="571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2346487" y="2753476"/>
              <a:ext cx="2739728" cy="707886"/>
            </a:xfrm>
            <a:prstGeom prst="rect">
              <a:avLst/>
            </a:prstGeom>
            <a:noFill/>
          </p:spPr>
          <p:txBody>
            <a:bodyPr wrap="square" rtlCol="0">
              <a:spAutoFit/>
            </a:bodyPr>
            <a:lstStyle/>
            <a:p>
              <a:pPr algn="just"/>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Địa</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hình</a:t>
              </a:r>
              <a:endParaRPr lang="en-US" sz="4000" b="1" dirty="0">
                <a:solidFill>
                  <a:schemeClr val="bg1"/>
                </a:solidFill>
                <a:effectLst>
                  <a:outerShdw blurRad="38100" dist="38100" dir="2700000" algn="tl">
                    <a:srgbClr val="000000">
                      <a:alpha val="43137"/>
                    </a:srgbClr>
                  </a:outerShdw>
                </a:effectLst>
                <a:latin typeface="UTM Avo" panose="02040603050506020204" pitchFamily="18" charset="0"/>
              </a:endParaRPr>
            </a:p>
          </p:txBody>
        </p:sp>
      </p:grpSp>
      <p:grpSp>
        <p:nvGrpSpPr>
          <p:cNvPr id="37" name="Group 36"/>
          <p:cNvGrpSpPr/>
          <p:nvPr/>
        </p:nvGrpSpPr>
        <p:grpSpPr>
          <a:xfrm>
            <a:off x="6456411" y="2126214"/>
            <a:ext cx="5556913" cy="3265919"/>
            <a:chOff x="174488" y="2549231"/>
            <a:chExt cx="6559784" cy="2846216"/>
          </a:xfrm>
        </p:grpSpPr>
        <p:grpSp>
          <p:nvGrpSpPr>
            <p:cNvPr id="38" name="Group 37"/>
            <p:cNvGrpSpPr/>
            <p:nvPr/>
          </p:nvGrpSpPr>
          <p:grpSpPr>
            <a:xfrm>
              <a:off x="174488" y="2549231"/>
              <a:ext cx="6559784" cy="2846216"/>
              <a:chOff x="174488" y="2549231"/>
              <a:chExt cx="6559784" cy="2846216"/>
            </a:xfrm>
          </p:grpSpPr>
          <p:sp>
            <p:nvSpPr>
              <p:cNvPr id="42" name="Rounded Rectangle 41"/>
              <p:cNvSpPr/>
              <p:nvPr/>
            </p:nvSpPr>
            <p:spPr>
              <a:xfrm>
                <a:off x="174488" y="2549231"/>
                <a:ext cx="6559784" cy="2846216"/>
              </a:xfrm>
              <a:prstGeom prst="roundRect">
                <a:avLst>
                  <a:gd name="adj" fmla="val 2588"/>
                </a:avLst>
              </a:prstGeom>
              <a:noFill/>
              <a:ln w="571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262396" y="2653018"/>
                <a:ext cx="6401162" cy="827691"/>
              </a:xfrm>
              <a:prstGeom prst="roundRect">
                <a:avLst>
                  <a:gd name="adj" fmla="val 0"/>
                </a:avLst>
              </a:prstGeom>
              <a:solidFill>
                <a:srgbClr val="B39DCB"/>
              </a:solidFill>
              <a:ln w="571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p:cNvSpPr txBox="1"/>
            <p:nvPr/>
          </p:nvSpPr>
          <p:spPr>
            <a:xfrm>
              <a:off x="2345382" y="2735157"/>
              <a:ext cx="3048915" cy="616916"/>
            </a:xfrm>
            <a:prstGeom prst="rect">
              <a:avLst/>
            </a:prstGeom>
            <a:noFill/>
          </p:spPr>
          <p:txBody>
            <a:bodyPr wrap="square" rtlCol="0">
              <a:spAutoFit/>
            </a:bodyPr>
            <a:lstStyle/>
            <a:p>
              <a:pPr algn="just"/>
              <a:r>
                <a:rPr lang="en-US" sz="4000" b="1" dirty="0" err="1">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Khí</a:t>
              </a:r>
              <a:r>
                <a:rPr lang="en-US" sz="40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en-US" sz="4000" b="1" dirty="0" err="1">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hậu</a:t>
              </a:r>
              <a:endParaRPr lang="en-US" sz="40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grpSp>
      <p:pic>
        <p:nvPicPr>
          <p:cNvPr id="44" name="Picture 43"/>
          <p:cNvPicPr>
            <a:picLocks noChangeAspect="1"/>
          </p:cNvPicPr>
          <p:nvPr/>
        </p:nvPicPr>
        <p:blipFill>
          <a:blip r:embed="rId8" cstate="print">
            <a:extLst>
              <a:ext uri="{BEBA8EAE-BF5A-486C-A8C5-ECC9F3942E4B}">
                <a14:imgProps xmlns:a14="http://schemas.microsoft.com/office/drawing/2010/main">
                  <a14:imgLayer r:embed="rId9">
                    <a14:imgEffect>
                      <a14:backgroundRemoval t="2216" b="89982" l="8252" r="89973">
                        <a14:backgroundMark x1="55634" y1="86082" x2="60781" y2="83777"/>
                        <a14:backgroundMark x1="43035" y1="82890" x2="45697" y2="84929"/>
                      </a14:backgroundRemoval>
                    </a14:imgEffect>
                  </a14:imgLayer>
                </a14:imgProps>
              </a:ext>
              <a:ext uri="{28A0092B-C50C-407E-A947-70E740481C1C}">
                <a14:useLocalDpi xmlns:a14="http://schemas.microsoft.com/office/drawing/2010/main" val="0"/>
              </a:ext>
            </a:extLst>
          </a:blip>
          <a:stretch>
            <a:fillRect/>
          </a:stretch>
        </p:blipFill>
        <p:spPr>
          <a:xfrm>
            <a:off x="8098307" y="3284963"/>
            <a:ext cx="2224813" cy="2226261"/>
          </a:xfrm>
          <a:prstGeom prst="rect">
            <a:avLst/>
          </a:prstGeom>
        </p:spPr>
      </p:pic>
      <p:sp>
        <p:nvSpPr>
          <p:cNvPr id="45" name="TextBox 44"/>
          <p:cNvSpPr txBox="1"/>
          <p:nvPr/>
        </p:nvSpPr>
        <p:spPr>
          <a:xfrm>
            <a:off x="6530879" y="3202778"/>
            <a:ext cx="5359670" cy="1569660"/>
          </a:xfrm>
          <a:prstGeom prst="rect">
            <a:avLst/>
          </a:prstGeom>
          <a:noFill/>
        </p:spPr>
        <p:txBody>
          <a:bodyPr wrap="square" rtlCol="0">
            <a:spAutoFit/>
          </a:bodyPr>
          <a:lstStyle/>
          <a:p>
            <a:pPr algn="just"/>
            <a:r>
              <a:rPr lang="en-US" sz="3200" dirty="0">
                <a:solidFill>
                  <a:srgbClr val="002060"/>
                </a:solidFill>
                <a:latin typeface="UTM Avo" panose="02040603050506020204" pitchFamily="18" charset="0"/>
              </a:rPr>
              <a:t>	Ở</a:t>
            </a:r>
            <a:r>
              <a:rPr lang="vi-VN" sz="3200" dirty="0">
                <a:solidFill>
                  <a:srgbClr val="002060"/>
                </a:solidFill>
                <a:latin typeface="UTM Avo" panose="02040603050506020204" pitchFamily="18" charset="0"/>
              </a:rPr>
              <a:t> đây khí hậu có hai mùa rõ rệt: mùa mưa và mùa khô.</a:t>
            </a:r>
            <a:endParaRPr lang="en-US" sz="3200" dirty="0">
              <a:solidFill>
                <a:srgbClr val="002060"/>
              </a:solidFill>
              <a:latin typeface="UTM Avo" panose="02040603050506020204" pitchFamily="18" charset="0"/>
            </a:endParaRPr>
          </a:p>
        </p:txBody>
      </p:sp>
      <p:sp>
        <p:nvSpPr>
          <p:cNvPr id="23" name="Rounded Rectangle 22"/>
          <p:cNvSpPr/>
          <p:nvPr/>
        </p:nvSpPr>
        <p:spPr>
          <a:xfrm>
            <a:off x="4150551" y="723057"/>
            <a:ext cx="3937371" cy="1108240"/>
          </a:xfrm>
          <a:prstGeom prst="roundRect">
            <a:avLst>
              <a:gd name="adj" fmla="val 50000"/>
            </a:avLst>
          </a:prstGeom>
          <a:solidFill>
            <a:srgbClr val="95DAC1"/>
          </a:solidFill>
          <a:ln w="3810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effectLst>
                  <a:outerShdw blurRad="38100" dist="38100" dir="2700000" algn="tl">
                    <a:srgbClr val="000000">
                      <a:alpha val="43137"/>
                    </a:srgbClr>
                  </a:outerShdw>
                </a:effectLst>
                <a:latin typeface="UTM Avo" panose="02040603050506020204" pitchFamily="18" charset="0"/>
              </a:rPr>
              <a:t>Tây</a:t>
            </a:r>
            <a:r>
              <a:rPr lang="en-US" sz="4000" b="1" dirty="0">
                <a:effectLst>
                  <a:outerShdw blurRad="38100" dist="38100" dir="2700000" algn="tl">
                    <a:srgbClr val="000000">
                      <a:alpha val="43137"/>
                    </a:srgbClr>
                  </a:outerShdw>
                </a:effectLst>
                <a:latin typeface="UTM Avo" panose="02040603050506020204" pitchFamily="18" charset="0"/>
              </a:rPr>
              <a:t> </a:t>
            </a:r>
            <a:r>
              <a:rPr lang="en-US" sz="4000" b="1" dirty="0" err="1">
                <a:effectLst>
                  <a:outerShdw blurRad="38100" dist="38100" dir="2700000" algn="tl">
                    <a:srgbClr val="000000">
                      <a:alpha val="43137"/>
                    </a:srgbClr>
                  </a:outerShdw>
                </a:effectLst>
                <a:latin typeface="UTM Avo" panose="02040603050506020204" pitchFamily="18" charset="0"/>
              </a:rPr>
              <a:t>Nguyên</a:t>
            </a:r>
            <a:endParaRPr lang="en-US" sz="4000" b="1" dirty="0">
              <a:effectLst>
                <a:outerShdw blurRad="38100" dist="38100" dir="2700000" algn="tl">
                  <a:srgbClr val="000000">
                    <a:alpha val="43137"/>
                  </a:srgbClr>
                </a:outerShdw>
              </a:effectLst>
              <a:latin typeface="UTM Avo" panose="02040603050506020204" pitchFamily="18" charset="0"/>
            </a:endParaRPr>
          </a:p>
        </p:txBody>
      </p:sp>
      <p:pic>
        <p:nvPicPr>
          <p:cNvPr id="24" name="图片 12">
            <a:extLst>
              <a:ext uri="{FF2B5EF4-FFF2-40B4-BE49-F238E27FC236}">
                <a16:creationId xmlns="" xmlns:a16="http://schemas.microsoft.com/office/drawing/2014/main" id="{644A78BF-6F47-446D-8E32-98D31433F2A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4959"/>
          <a:stretch>
            <a:fillRect/>
          </a:stretch>
        </p:blipFill>
        <p:spPr>
          <a:xfrm>
            <a:off x="9698811" y="4259684"/>
            <a:ext cx="2403851" cy="2657861"/>
          </a:xfrm>
          <a:prstGeom prst="rect">
            <a:avLst/>
          </a:prstGeom>
        </p:spPr>
      </p:pic>
    </p:spTree>
    <p:extLst>
      <p:ext uri="{BB962C8B-B14F-4D97-AF65-F5344CB8AC3E}">
        <p14:creationId xmlns:p14="http://schemas.microsoft.com/office/powerpoint/2010/main" val="2402031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par>
                          <p:cTn id="21" fill="hold">
                            <p:stCondLst>
                              <p:cond delay="1500"/>
                            </p:stCondLst>
                            <p:childTnLst>
                              <p:par>
                                <p:cTn id="22" presetID="42" presetClass="entr" presetSubtype="0" fill="hold" grpId="1"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53" presetClass="entr" presetSubtype="16"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500" fill="hold"/>
                                        <p:tgtEl>
                                          <p:spTgt spid="36"/>
                                        </p:tgtEl>
                                        <p:attrNameLst>
                                          <p:attrName>ppt_w</p:attrName>
                                        </p:attrNameLst>
                                      </p:cBhvr>
                                      <p:tavLst>
                                        <p:tav tm="0">
                                          <p:val>
                                            <p:fltVal val="0"/>
                                          </p:val>
                                        </p:tav>
                                        <p:tav tm="100000">
                                          <p:val>
                                            <p:strVal val="#ppt_w"/>
                                          </p:val>
                                        </p:tav>
                                      </p:tavLst>
                                    </p:anim>
                                    <p:anim calcmode="lin" valueType="num">
                                      <p:cBhvr>
                                        <p:cTn id="31" dur="500" fill="hold"/>
                                        <p:tgtEl>
                                          <p:spTgt spid="36"/>
                                        </p:tgtEl>
                                        <p:attrNameLst>
                                          <p:attrName>ppt_h</p:attrName>
                                        </p:attrNameLst>
                                      </p:cBhvr>
                                      <p:tavLst>
                                        <p:tav tm="0">
                                          <p:val>
                                            <p:fltVal val="0"/>
                                          </p:val>
                                        </p:tav>
                                        <p:tav tm="100000">
                                          <p:val>
                                            <p:strVal val="#ppt_h"/>
                                          </p:val>
                                        </p:tav>
                                      </p:tavLst>
                                    </p:anim>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p:cTn id="37" dur="500" fill="hold"/>
                                        <p:tgtEl>
                                          <p:spTgt spid="37"/>
                                        </p:tgtEl>
                                        <p:attrNameLst>
                                          <p:attrName>ppt_w</p:attrName>
                                        </p:attrNameLst>
                                      </p:cBhvr>
                                      <p:tavLst>
                                        <p:tav tm="0">
                                          <p:val>
                                            <p:fltVal val="0"/>
                                          </p:val>
                                        </p:tav>
                                        <p:tav tm="100000">
                                          <p:val>
                                            <p:strVal val="#ppt_w"/>
                                          </p:val>
                                        </p:tav>
                                      </p:tavLst>
                                    </p:anim>
                                    <p:anim calcmode="lin" valueType="num">
                                      <p:cBhvr>
                                        <p:cTn id="38" dur="500" fill="hold"/>
                                        <p:tgtEl>
                                          <p:spTgt spid="37"/>
                                        </p:tgtEl>
                                        <p:attrNameLst>
                                          <p:attrName>ppt_h</p:attrName>
                                        </p:attrNameLst>
                                      </p:cBhvr>
                                      <p:tavLst>
                                        <p:tav tm="0">
                                          <p:val>
                                            <p:fltVal val="0"/>
                                          </p:val>
                                        </p:tav>
                                        <p:tav tm="100000">
                                          <p:val>
                                            <p:strVal val="#ppt_h"/>
                                          </p:val>
                                        </p:tav>
                                      </p:tavLst>
                                    </p:anim>
                                    <p:animEffect transition="in" filter="fade">
                                      <p:cBhvr>
                                        <p:cTn id="39" dur="500"/>
                                        <p:tgtEl>
                                          <p:spTgt spid="37"/>
                                        </p:tgtEl>
                                      </p:cBhvr>
                                    </p:animEffect>
                                  </p:childTnLst>
                                </p:cTn>
                              </p:par>
                            </p:childTnLst>
                          </p:cTn>
                        </p:par>
                        <p:par>
                          <p:cTn id="40" fill="hold">
                            <p:stCondLst>
                              <p:cond delay="500"/>
                            </p:stCondLst>
                            <p:childTnLst>
                              <p:par>
                                <p:cTn id="41" presetID="47" presetClass="entr" presetSubtype="0" fill="hold" nodeType="after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1000"/>
                                        <p:tgtEl>
                                          <p:spTgt spid="44"/>
                                        </p:tgtEl>
                                      </p:cBhvr>
                                    </p:animEffect>
                                    <p:anim calcmode="lin" valueType="num">
                                      <p:cBhvr>
                                        <p:cTn id="44" dur="1000" fill="hold"/>
                                        <p:tgtEl>
                                          <p:spTgt spid="44"/>
                                        </p:tgtEl>
                                        <p:attrNameLst>
                                          <p:attrName>ppt_x</p:attrName>
                                        </p:attrNameLst>
                                      </p:cBhvr>
                                      <p:tavLst>
                                        <p:tav tm="0">
                                          <p:val>
                                            <p:strVal val="#ppt_x"/>
                                          </p:val>
                                        </p:tav>
                                        <p:tav tm="100000">
                                          <p:val>
                                            <p:strVal val="#ppt_x"/>
                                          </p:val>
                                        </p:tav>
                                      </p:tavLst>
                                    </p:anim>
                                    <p:anim calcmode="lin" valueType="num">
                                      <p:cBhvr>
                                        <p:cTn id="4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44"/>
                                        </p:tgtEl>
                                        <p:attrNameLst>
                                          <p:attrName>style.visibility</p:attrName>
                                        </p:attrNameLst>
                                      </p:cBhvr>
                                      <p:to>
                                        <p:strVal val="hidden"/>
                                      </p:to>
                                    </p:set>
                                  </p:childTnLst>
                                </p:cTn>
                              </p:par>
                              <p:par>
                                <p:cTn id="50" presetID="53" presetClass="entr" presetSubtype="16" fill="hold" grpId="0" nodeType="withEffect">
                                  <p:stCondLst>
                                    <p:cond delay="0"/>
                                  </p:stCondLst>
                                  <p:childTnLst>
                                    <p:set>
                                      <p:cBhvr>
                                        <p:cTn id="51" dur="1" fill="hold">
                                          <p:stCondLst>
                                            <p:cond delay="0"/>
                                          </p:stCondLst>
                                        </p:cTn>
                                        <p:tgtEl>
                                          <p:spTgt spid="45"/>
                                        </p:tgtEl>
                                        <p:attrNameLst>
                                          <p:attrName>style.visibility</p:attrName>
                                        </p:attrNameLst>
                                      </p:cBhvr>
                                      <p:to>
                                        <p:strVal val="visible"/>
                                      </p:to>
                                    </p:set>
                                    <p:anim calcmode="lin" valueType="num">
                                      <p:cBhvr>
                                        <p:cTn id="52" dur="500" fill="hold"/>
                                        <p:tgtEl>
                                          <p:spTgt spid="45"/>
                                        </p:tgtEl>
                                        <p:attrNameLst>
                                          <p:attrName>ppt_w</p:attrName>
                                        </p:attrNameLst>
                                      </p:cBhvr>
                                      <p:tavLst>
                                        <p:tav tm="0">
                                          <p:val>
                                            <p:fltVal val="0"/>
                                          </p:val>
                                        </p:tav>
                                        <p:tav tm="100000">
                                          <p:val>
                                            <p:strVal val="#ppt_w"/>
                                          </p:val>
                                        </p:tav>
                                      </p:tavLst>
                                    </p:anim>
                                    <p:anim calcmode="lin" valueType="num">
                                      <p:cBhvr>
                                        <p:cTn id="53" dur="500" fill="hold"/>
                                        <p:tgtEl>
                                          <p:spTgt spid="45"/>
                                        </p:tgtEl>
                                        <p:attrNameLst>
                                          <p:attrName>ppt_h</p:attrName>
                                        </p:attrNameLst>
                                      </p:cBhvr>
                                      <p:tavLst>
                                        <p:tav tm="0">
                                          <p:val>
                                            <p:fltVal val="0"/>
                                          </p:val>
                                        </p:tav>
                                        <p:tav tm="100000">
                                          <p:val>
                                            <p:strVal val="#ppt_h"/>
                                          </p:val>
                                        </p:tav>
                                      </p:tavLst>
                                    </p:anim>
                                    <p:animEffect transition="in" filter="fade">
                                      <p:cBhvr>
                                        <p:cTn id="5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2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26024" y="726797"/>
            <a:ext cx="16036553" cy="7421295"/>
          </a:xfrm>
          <a:prstGeom prst="rect">
            <a:avLst/>
          </a:prstGeom>
        </p:spPr>
      </p:pic>
      <p:grpSp>
        <p:nvGrpSpPr>
          <p:cNvPr id="3" name="组合 2"/>
          <p:cNvGrpSpPr/>
          <p:nvPr/>
        </p:nvGrpSpPr>
        <p:grpSpPr>
          <a:xfrm>
            <a:off x="-1326561" y="-1169126"/>
            <a:ext cx="14540431" cy="3264557"/>
            <a:chOff x="-1624573" y="-1185864"/>
            <a:chExt cx="15732064" cy="3115323"/>
          </a:xfrm>
        </p:grpSpPr>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8" name="图片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8365569" y="1668307"/>
            <a:ext cx="4848301" cy="6858000"/>
          </a:xfrm>
          <a:prstGeom prst="rect">
            <a:avLst/>
          </a:prstGeom>
        </p:spPr>
      </p:pic>
      <p:grpSp>
        <p:nvGrpSpPr>
          <p:cNvPr id="11" name="组合 10"/>
          <p:cNvGrpSpPr/>
          <p:nvPr/>
        </p:nvGrpSpPr>
        <p:grpSpPr>
          <a:xfrm>
            <a:off x="1578504" y="1606086"/>
            <a:ext cx="7881811" cy="4990666"/>
            <a:chOff x="2392240" y="1332580"/>
            <a:chExt cx="6126168" cy="3879010"/>
          </a:xfrm>
        </p:grpSpPr>
        <p:pic>
          <p:nvPicPr>
            <p:cNvPr id="12" name="图片 11"/>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392240" y="1332580"/>
              <a:ext cx="6126168" cy="3879010"/>
            </a:xfrm>
            <a:prstGeom prst="rect">
              <a:avLst/>
            </a:prstGeom>
          </p:spPr>
        </p:pic>
        <p:sp>
          <p:nvSpPr>
            <p:cNvPr id="13" name="矩形 12"/>
            <p:cNvSpPr/>
            <p:nvPr/>
          </p:nvSpPr>
          <p:spPr>
            <a:xfrm>
              <a:off x="3746552" y="2178368"/>
              <a:ext cx="3637612" cy="1794152"/>
            </a:xfrm>
            <a:prstGeom prst="rect">
              <a:avLst/>
            </a:prstGeom>
          </p:spPr>
          <p:txBody>
            <a:bodyPr wrap="square">
              <a:spAutoFit/>
            </a:bodyPr>
            <a:lstStyle/>
            <a:p>
              <a:pPr algn="ctr">
                <a:spcBef>
                  <a:spcPts val="600"/>
                </a:spcBef>
                <a:spcAft>
                  <a:spcPts val="600"/>
                </a:spcAft>
              </a:pPr>
              <a:r>
                <a:rPr lang="en-US" altLang="zh-CN" sz="3600" noProof="1">
                  <a:solidFill>
                    <a:srgbClr val="002060"/>
                  </a:solidFill>
                  <a:latin typeface="UTM Avo" panose="02040603050506020204" pitchFamily="18" charset="0"/>
                  <a:ea typeface="inpin heiti" charset="-122"/>
                  <a:sym typeface="Arial" panose="020B0604020202020204"/>
                </a:rPr>
                <a:t>Kể tên một số dân tộc cùng chung sống tại Tây Nguyên mà em biết. </a:t>
              </a:r>
            </a:p>
          </p:txBody>
        </p:sp>
      </p:grpSp>
      <p:pic>
        <p:nvPicPr>
          <p:cNvPr id="16" name="图片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77752" y="206625"/>
            <a:ext cx="4777776" cy="2005046"/>
          </a:xfrm>
          <a:prstGeom prst="rect">
            <a:avLst/>
          </a:prstGeom>
        </p:spPr>
      </p:pic>
      <p:pic>
        <p:nvPicPr>
          <p:cNvPr id="14" name="图片 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144909" y="1606086"/>
            <a:ext cx="5312749" cy="7514969"/>
          </a:xfrm>
          <a:prstGeom prst="rect">
            <a:avLst/>
          </a:prstGeom>
        </p:spPr>
      </p:pic>
    </p:spTree>
    <p:extLst>
      <p:ext uri="{BB962C8B-B14F-4D97-AF65-F5344CB8AC3E}">
        <p14:creationId xmlns:p14="http://schemas.microsoft.com/office/powerpoint/2010/main" val="2459307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par>
                          <p:cTn id="20" fill="hold">
                            <p:stCondLst>
                              <p:cond delay="1500"/>
                            </p:stCondLst>
                            <p:childTnLst>
                              <p:par>
                                <p:cTn id="21" presetID="14" presetClass="entr" presetSubtype="1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par>
                          <p:cTn id="30" fill="hold">
                            <p:stCondLst>
                              <p:cond delay="2500"/>
                            </p:stCondLst>
                            <p:childTnLst>
                              <p:par>
                                <p:cTn id="31" presetID="14" presetClass="entr" presetSubtype="1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16" name="图片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grpSp>
        <p:nvGrpSpPr>
          <p:cNvPr id="23" name="Group 22"/>
          <p:cNvGrpSpPr/>
          <p:nvPr/>
        </p:nvGrpSpPr>
        <p:grpSpPr>
          <a:xfrm>
            <a:off x="174488" y="1699504"/>
            <a:ext cx="3068317" cy="1818528"/>
            <a:chOff x="105680" y="145553"/>
            <a:chExt cx="3068317" cy="1818528"/>
          </a:xfrm>
        </p:grpSpPr>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 y="145553"/>
              <a:ext cx="2588795" cy="1797774"/>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sp>
          <p:nvSpPr>
            <p:cNvPr id="25" name="TextBox 24"/>
            <p:cNvSpPr txBox="1"/>
            <p:nvPr/>
          </p:nvSpPr>
          <p:spPr>
            <a:xfrm>
              <a:off x="105680" y="1440861"/>
              <a:ext cx="3068317" cy="523220"/>
            </a:xfrm>
            <a:prstGeom prst="rect">
              <a:avLst/>
            </a:prstGeom>
            <a:noFill/>
          </p:spPr>
          <p:txBody>
            <a:bodyPr wrap="square" rtlCol="0">
              <a:spAutoFit/>
            </a:bodyPr>
            <a:lstStyle/>
            <a:p>
              <a:r>
                <a:rPr lang="en-US" sz="2800" b="1" dirty="0" err="1">
                  <a:solidFill>
                    <a:srgbClr val="FFC000"/>
                  </a:solidFill>
                  <a:effectLst>
                    <a:outerShdw blurRad="38100" dist="38100" dir="2700000" algn="tl">
                      <a:srgbClr val="000000">
                        <a:alpha val="43137"/>
                      </a:srgbClr>
                    </a:outerShdw>
                  </a:effectLst>
                  <a:latin typeface="UTM Avo" panose="02040603050506020204" pitchFamily="18" charset="0"/>
                </a:rPr>
                <a:t>Người</a:t>
              </a:r>
              <a:r>
                <a:rPr lang="en-US" sz="2800" b="1" dirty="0">
                  <a:solidFill>
                    <a:srgbClr val="FFC000"/>
                  </a:solidFill>
                  <a:effectLst>
                    <a:outerShdw blurRad="38100" dist="38100" dir="2700000" algn="tl">
                      <a:srgbClr val="000000">
                        <a:alpha val="43137"/>
                      </a:srgbClr>
                    </a:outerShdw>
                  </a:effectLst>
                  <a:latin typeface="UTM Avo" panose="02040603050506020204" pitchFamily="18" charset="0"/>
                </a:rPr>
                <a:t> </a:t>
              </a:r>
              <a:r>
                <a:rPr lang="en-US" sz="2800" b="1" dirty="0" err="1">
                  <a:solidFill>
                    <a:srgbClr val="FFC000"/>
                  </a:solidFill>
                  <a:effectLst>
                    <a:outerShdw blurRad="38100" dist="38100" dir="2700000" algn="tl">
                      <a:srgbClr val="000000">
                        <a:alpha val="43137"/>
                      </a:srgbClr>
                    </a:outerShdw>
                  </a:effectLst>
                  <a:latin typeface="UTM Avo" panose="02040603050506020204" pitchFamily="18" charset="0"/>
                </a:rPr>
                <a:t>Gia</a:t>
              </a:r>
              <a:r>
                <a:rPr lang="en-US" sz="2800" b="1" dirty="0">
                  <a:solidFill>
                    <a:srgbClr val="FFC000"/>
                  </a:solidFill>
                  <a:effectLst>
                    <a:outerShdw blurRad="38100" dist="38100" dir="2700000" algn="tl">
                      <a:srgbClr val="000000">
                        <a:alpha val="43137"/>
                      </a:srgbClr>
                    </a:outerShdw>
                  </a:effectLst>
                  <a:latin typeface="UTM Avo" panose="02040603050506020204" pitchFamily="18" charset="0"/>
                </a:rPr>
                <a:t>-rai</a:t>
              </a:r>
            </a:p>
          </p:txBody>
        </p:sp>
      </p:grpSp>
      <p:grpSp>
        <p:nvGrpSpPr>
          <p:cNvPr id="26" name="Group 25"/>
          <p:cNvGrpSpPr/>
          <p:nvPr/>
        </p:nvGrpSpPr>
        <p:grpSpPr>
          <a:xfrm>
            <a:off x="3040579" y="825957"/>
            <a:ext cx="3814878" cy="3843786"/>
            <a:chOff x="2927856" y="657293"/>
            <a:chExt cx="3814878" cy="3843786"/>
          </a:xfrm>
        </p:grpSpPr>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7856" y="657293"/>
              <a:ext cx="2883459" cy="3843786"/>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sp>
          <p:nvSpPr>
            <p:cNvPr id="28" name="TextBox 27"/>
            <p:cNvSpPr txBox="1"/>
            <p:nvPr/>
          </p:nvSpPr>
          <p:spPr>
            <a:xfrm>
              <a:off x="3674417" y="3950787"/>
              <a:ext cx="3068317" cy="523220"/>
            </a:xfrm>
            <a:prstGeom prst="rect">
              <a:avLst/>
            </a:prstGeom>
            <a:noFill/>
          </p:spPr>
          <p:txBody>
            <a:bodyPr wrap="square" rtlCol="0">
              <a:spAutoFit/>
            </a:bodyPr>
            <a:lstStyle/>
            <a:p>
              <a:r>
                <a:rPr lang="en-US" sz="2800" b="1" dirty="0" err="1">
                  <a:solidFill>
                    <a:srgbClr val="FFC000"/>
                  </a:solidFill>
                  <a:effectLst>
                    <a:outerShdw blurRad="38100" dist="38100" dir="2700000" algn="tl">
                      <a:srgbClr val="000000">
                        <a:alpha val="43137"/>
                      </a:srgbClr>
                    </a:outerShdw>
                  </a:effectLst>
                  <a:latin typeface="UTM Avo" panose="02040603050506020204" pitchFamily="18" charset="0"/>
                </a:rPr>
                <a:t>Người</a:t>
              </a:r>
              <a:r>
                <a:rPr lang="en-US" sz="2800" b="1" dirty="0">
                  <a:solidFill>
                    <a:srgbClr val="FFC000"/>
                  </a:solidFill>
                  <a:effectLst>
                    <a:outerShdw blurRad="38100" dist="38100" dir="2700000" algn="tl">
                      <a:srgbClr val="000000">
                        <a:alpha val="43137"/>
                      </a:srgbClr>
                    </a:outerShdw>
                  </a:effectLst>
                  <a:latin typeface="UTM Avo" panose="02040603050506020204" pitchFamily="18" charset="0"/>
                </a:rPr>
                <a:t> Ê-</a:t>
              </a:r>
              <a:r>
                <a:rPr lang="en-US" sz="2800" b="1" dirty="0" err="1">
                  <a:solidFill>
                    <a:srgbClr val="FFC000"/>
                  </a:solidFill>
                  <a:effectLst>
                    <a:outerShdw blurRad="38100" dist="38100" dir="2700000" algn="tl">
                      <a:srgbClr val="000000">
                        <a:alpha val="43137"/>
                      </a:srgbClr>
                    </a:outerShdw>
                  </a:effectLst>
                  <a:latin typeface="UTM Avo" panose="02040603050506020204" pitchFamily="18" charset="0"/>
                </a:rPr>
                <a:t>đê</a:t>
              </a:r>
              <a:endParaRPr lang="en-US" sz="2800" b="1" dirty="0">
                <a:solidFill>
                  <a:srgbClr val="FFC000"/>
                </a:solidFill>
                <a:effectLst>
                  <a:outerShdw blurRad="38100" dist="38100" dir="2700000" algn="tl">
                    <a:srgbClr val="000000">
                      <a:alpha val="43137"/>
                    </a:srgbClr>
                  </a:outerShdw>
                </a:effectLst>
                <a:latin typeface="UTM Avo" panose="02040603050506020204" pitchFamily="18" charset="0"/>
              </a:endParaRPr>
            </a:p>
          </p:txBody>
        </p:sp>
      </p:grpSp>
      <p:grpSp>
        <p:nvGrpSpPr>
          <p:cNvPr id="29" name="Group 28"/>
          <p:cNvGrpSpPr/>
          <p:nvPr/>
        </p:nvGrpSpPr>
        <p:grpSpPr>
          <a:xfrm>
            <a:off x="6146682" y="94095"/>
            <a:ext cx="3330478" cy="2144538"/>
            <a:chOff x="6000582" y="110630"/>
            <a:chExt cx="3330478" cy="2144538"/>
          </a:xfrm>
        </p:grpSpPr>
        <p:pic>
          <p:nvPicPr>
            <p:cNvPr id="43" name="Picture 4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04789" y="110630"/>
              <a:ext cx="3114737" cy="2071300"/>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sp>
          <p:nvSpPr>
            <p:cNvPr id="44" name="TextBox 43"/>
            <p:cNvSpPr txBox="1"/>
            <p:nvPr/>
          </p:nvSpPr>
          <p:spPr>
            <a:xfrm>
              <a:off x="6000582" y="1731948"/>
              <a:ext cx="3330478" cy="523220"/>
            </a:xfrm>
            <a:prstGeom prst="rect">
              <a:avLst/>
            </a:prstGeom>
            <a:noFill/>
          </p:spPr>
          <p:txBody>
            <a:bodyPr wrap="square" rtlCol="0">
              <a:spAutoFit/>
            </a:bodyPr>
            <a:lstStyle/>
            <a:p>
              <a:r>
                <a:rPr lang="en-US" sz="2800" b="1" dirty="0" err="1">
                  <a:solidFill>
                    <a:srgbClr val="FFC000"/>
                  </a:solidFill>
                  <a:effectLst>
                    <a:outerShdw blurRad="38100" dist="38100" dir="2700000" algn="tl">
                      <a:srgbClr val="000000">
                        <a:alpha val="43137"/>
                      </a:srgbClr>
                    </a:outerShdw>
                  </a:effectLst>
                  <a:latin typeface="UTM Avo" panose="02040603050506020204" pitchFamily="18" charset="0"/>
                </a:rPr>
                <a:t>Người</a:t>
              </a:r>
              <a:r>
                <a:rPr lang="en-US" sz="2800" b="1" dirty="0">
                  <a:solidFill>
                    <a:srgbClr val="FFC000"/>
                  </a:solidFill>
                  <a:effectLst>
                    <a:outerShdw blurRad="38100" dist="38100" dir="2700000" algn="tl">
                      <a:srgbClr val="000000">
                        <a:alpha val="43137"/>
                      </a:srgbClr>
                    </a:outerShdw>
                  </a:effectLst>
                  <a:latin typeface="UTM Avo" panose="02040603050506020204" pitchFamily="18" charset="0"/>
                </a:rPr>
                <a:t> </a:t>
              </a:r>
              <a:r>
                <a:rPr lang="en-US" sz="2800" b="1" dirty="0" err="1">
                  <a:solidFill>
                    <a:srgbClr val="FFC000"/>
                  </a:solidFill>
                  <a:effectLst>
                    <a:outerShdw blurRad="38100" dist="38100" dir="2700000" algn="tl">
                      <a:srgbClr val="000000">
                        <a:alpha val="43137"/>
                      </a:srgbClr>
                    </a:outerShdw>
                  </a:effectLst>
                  <a:latin typeface="UTM Avo" panose="02040603050506020204" pitchFamily="18" charset="0"/>
                </a:rPr>
                <a:t>Xơ-đăng</a:t>
              </a:r>
              <a:endParaRPr lang="en-US" sz="2800" b="1" dirty="0">
                <a:solidFill>
                  <a:srgbClr val="FFC000"/>
                </a:solidFill>
                <a:effectLst>
                  <a:outerShdw blurRad="38100" dist="38100" dir="2700000" algn="tl">
                    <a:srgbClr val="000000">
                      <a:alpha val="43137"/>
                    </a:srgbClr>
                  </a:outerShdw>
                </a:effectLst>
                <a:latin typeface="UTM Avo" panose="02040603050506020204" pitchFamily="18" charset="0"/>
              </a:endParaRPr>
            </a:p>
          </p:txBody>
        </p:sp>
      </p:grpSp>
      <p:grpSp>
        <p:nvGrpSpPr>
          <p:cNvPr id="45" name="Group 44"/>
          <p:cNvGrpSpPr/>
          <p:nvPr/>
        </p:nvGrpSpPr>
        <p:grpSpPr>
          <a:xfrm>
            <a:off x="3366041" y="4911526"/>
            <a:ext cx="3330478" cy="1806194"/>
            <a:chOff x="855" y="2211104"/>
            <a:chExt cx="3330478" cy="1806194"/>
          </a:xfrm>
        </p:grpSpPr>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680" y="2211104"/>
              <a:ext cx="2615051" cy="1778235"/>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sp>
          <p:nvSpPr>
            <p:cNvPr id="47" name="TextBox 46"/>
            <p:cNvSpPr txBox="1"/>
            <p:nvPr/>
          </p:nvSpPr>
          <p:spPr>
            <a:xfrm>
              <a:off x="855" y="3494078"/>
              <a:ext cx="3330478" cy="523220"/>
            </a:xfrm>
            <a:prstGeom prst="rect">
              <a:avLst/>
            </a:prstGeom>
            <a:noFill/>
          </p:spPr>
          <p:txBody>
            <a:bodyPr wrap="square" rtlCol="0">
              <a:spAutoFit/>
            </a:bodyPr>
            <a:lstStyle/>
            <a:p>
              <a:r>
                <a:rPr lang="en-US" sz="2800" b="1" dirty="0" err="1">
                  <a:solidFill>
                    <a:srgbClr val="FFC000"/>
                  </a:solidFill>
                  <a:effectLst>
                    <a:outerShdw blurRad="38100" dist="38100" dir="2700000" algn="tl">
                      <a:srgbClr val="000000">
                        <a:alpha val="43137"/>
                      </a:srgbClr>
                    </a:outerShdw>
                  </a:effectLst>
                  <a:latin typeface="UTM Avo" panose="02040603050506020204" pitchFamily="18" charset="0"/>
                </a:rPr>
                <a:t>Người</a:t>
              </a:r>
              <a:r>
                <a:rPr lang="en-US" sz="2800" b="1" dirty="0">
                  <a:solidFill>
                    <a:srgbClr val="FFC000"/>
                  </a:solidFill>
                  <a:effectLst>
                    <a:outerShdw blurRad="38100" dist="38100" dir="2700000" algn="tl">
                      <a:srgbClr val="000000">
                        <a:alpha val="43137"/>
                      </a:srgbClr>
                    </a:outerShdw>
                  </a:effectLst>
                  <a:latin typeface="UTM Avo" panose="02040603050506020204" pitchFamily="18" charset="0"/>
                </a:rPr>
                <a:t> Ba-</a:t>
              </a:r>
              <a:r>
                <a:rPr lang="en-US" sz="2800" b="1" dirty="0" err="1">
                  <a:solidFill>
                    <a:srgbClr val="FFC000"/>
                  </a:solidFill>
                  <a:effectLst>
                    <a:outerShdw blurRad="38100" dist="38100" dir="2700000" algn="tl">
                      <a:srgbClr val="000000">
                        <a:alpha val="43137"/>
                      </a:srgbClr>
                    </a:outerShdw>
                  </a:effectLst>
                  <a:latin typeface="UTM Avo" panose="02040603050506020204" pitchFamily="18" charset="0"/>
                </a:rPr>
                <a:t>na</a:t>
              </a:r>
              <a:endParaRPr lang="en-US" sz="2800" b="1" dirty="0">
                <a:solidFill>
                  <a:srgbClr val="FFC000"/>
                </a:solidFill>
                <a:effectLst>
                  <a:outerShdw blurRad="38100" dist="38100" dir="2700000" algn="tl">
                    <a:srgbClr val="000000">
                      <a:alpha val="43137"/>
                    </a:srgbClr>
                  </a:outerShdw>
                </a:effectLst>
                <a:latin typeface="UTM Avo" panose="02040603050506020204" pitchFamily="18" charset="0"/>
              </a:endParaRPr>
            </a:p>
          </p:txBody>
        </p:sp>
      </p:grpSp>
      <p:grpSp>
        <p:nvGrpSpPr>
          <p:cNvPr id="48" name="Group 47"/>
          <p:cNvGrpSpPr/>
          <p:nvPr/>
        </p:nvGrpSpPr>
        <p:grpSpPr>
          <a:xfrm>
            <a:off x="6337850" y="2438898"/>
            <a:ext cx="3678919" cy="2241005"/>
            <a:chOff x="6320033" y="2439400"/>
            <a:chExt cx="3678919" cy="2241005"/>
          </a:xfrm>
        </p:grpSpPr>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20033" y="2439400"/>
              <a:ext cx="2974460" cy="2230845"/>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sp>
          <p:nvSpPr>
            <p:cNvPr id="50" name="TextBox 49"/>
            <p:cNvSpPr txBox="1"/>
            <p:nvPr/>
          </p:nvSpPr>
          <p:spPr>
            <a:xfrm>
              <a:off x="6930635" y="4157185"/>
              <a:ext cx="3068317" cy="523220"/>
            </a:xfrm>
            <a:prstGeom prst="rect">
              <a:avLst/>
            </a:prstGeom>
            <a:noFill/>
          </p:spPr>
          <p:txBody>
            <a:bodyPr wrap="square" rtlCol="0">
              <a:spAutoFit/>
            </a:bodyPr>
            <a:lstStyle/>
            <a:p>
              <a:r>
                <a:rPr lang="en-US" sz="2800" b="1" dirty="0" err="1">
                  <a:solidFill>
                    <a:srgbClr val="FFC000"/>
                  </a:solidFill>
                  <a:effectLst>
                    <a:outerShdw blurRad="38100" dist="38100" dir="2700000" algn="tl">
                      <a:srgbClr val="000000">
                        <a:alpha val="43137"/>
                      </a:srgbClr>
                    </a:outerShdw>
                  </a:effectLst>
                  <a:latin typeface="UTM Avo" panose="02040603050506020204" pitchFamily="18" charset="0"/>
                </a:rPr>
                <a:t>Người</a:t>
              </a:r>
              <a:r>
                <a:rPr lang="en-US" sz="2800" b="1" dirty="0">
                  <a:solidFill>
                    <a:srgbClr val="FFC000"/>
                  </a:solidFill>
                  <a:effectLst>
                    <a:outerShdw blurRad="38100" dist="38100" dir="2700000" algn="tl">
                      <a:srgbClr val="000000">
                        <a:alpha val="43137"/>
                      </a:srgbClr>
                    </a:outerShdw>
                  </a:effectLst>
                  <a:latin typeface="UTM Avo" panose="02040603050506020204" pitchFamily="18" charset="0"/>
                </a:rPr>
                <a:t> </a:t>
              </a:r>
              <a:r>
                <a:rPr lang="en-US" sz="2800" b="1" dirty="0" err="1">
                  <a:solidFill>
                    <a:srgbClr val="FFC000"/>
                  </a:solidFill>
                  <a:effectLst>
                    <a:outerShdw blurRad="38100" dist="38100" dir="2700000" algn="tl">
                      <a:srgbClr val="000000">
                        <a:alpha val="43137"/>
                      </a:srgbClr>
                    </a:outerShdw>
                  </a:effectLst>
                  <a:latin typeface="UTM Avo" panose="02040603050506020204" pitchFamily="18" charset="0"/>
                </a:rPr>
                <a:t>Mông</a:t>
              </a:r>
              <a:endParaRPr lang="en-US" sz="2800" b="1" dirty="0">
                <a:solidFill>
                  <a:srgbClr val="FFC000"/>
                </a:solidFill>
                <a:effectLst>
                  <a:outerShdw blurRad="38100" dist="38100" dir="2700000" algn="tl">
                    <a:srgbClr val="000000">
                      <a:alpha val="43137"/>
                    </a:srgbClr>
                  </a:outerShdw>
                </a:effectLst>
                <a:latin typeface="UTM Avo" panose="02040603050506020204" pitchFamily="18" charset="0"/>
              </a:endParaRPr>
            </a:p>
          </p:txBody>
        </p:sp>
      </p:grpSp>
      <p:grpSp>
        <p:nvGrpSpPr>
          <p:cNvPr id="51" name="Group 50"/>
          <p:cNvGrpSpPr/>
          <p:nvPr/>
        </p:nvGrpSpPr>
        <p:grpSpPr>
          <a:xfrm>
            <a:off x="9532249" y="1105083"/>
            <a:ext cx="3355751" cy="3627364"/>
            <a:chOff x="9552628" y="701060"/>
            <a:chExt cx="3355751" cy="3627364"/>
          </a:xfrm>
        </p:grpSpPr>
        <p:pic>
          <p:nvPicPr>
            <p:cNvPr id="52" name="Picture 5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52628" y="701060"/>
              <a:ext cx="2400771" cy="3577148"/>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sp>
          <p:nvSpPr>
            <p:cNvPr id="53" name="TextBox 52"/>
            <p:cNvSpPr txBox="1"/>
            <p:nvPr/>
          </p:nvSpPr>
          <p:spPr>
            <a:xfrm>
              <a:off x="9840062" y="3805204"/>
              <a:ext cx="3068317" cy="523220"/>
            </a:xfrm>
            <a:prstGeom prst="rect">
              <a:avLst/>
            </a:prstGeom>
            <a:noFill/>
          </p:spPr>
          <p:txBody>
            <a:bodyPr wrap="square" rtlCol="0">
              <a:spAutoFit/>
            </a:bodyPr>
            <a:lstStyle/>
            <a:p>
              <a:r>
                <a:rPr lang="en-US" sz="2800" b="1" dirty="0" err="1">
                  <a:solidFill>
                    <a:srgbClr val="FFC000"/>
                  </a:solidFill>
                  <a:effectLst>
                    <a:outerShdw blurRad="38100" dist="38100" dir="2700000" algn="tl">
                      <a:srgbClr val="000000">
                        <a:alpha val="43137"/>
                      </a:srgbClr>
                    </a:outerShdw>
                  </a:effectLst>
                  <a:latin typeface="UTM Avo" panose="02040603050506020204" pitchFamily="18" charset="0"/>
                </a:rPr>
                <a:t>Người</a:t>
              </a:r>
              <a:r>
                <a:rPr lang="en-US" sz="2800" b="1" dirty="0">
                  <a:solidFill>
                    <a:srgbClr val="FFC000"/>
                  </a:solidFill>
                  <a:effectLst>
                    <a:outerShdw blurRad="38100" dist="38100" dir="2700000" algn="tl">
                      <a:srgbClr val="000000">
                        <a:alpha val="43137"/>
                      </a:srgbClr>
                    </a:outerShdw>
                  </a:effectLst>
                  <a:latin typeface="UTM Avo" panose="02040603050506020204" pitchFamily="18" charset="0"/>
                </a:rPr>
                <a:t> </a:t>
              </a:r>
              <a:r>
                <a:rPr lang="en-US" sz="2800" b="1" dirty="0" err="1">
                  <a:solidFill>
                    <a:srgbClr val="FFC000"/>
                  </a:solidFill>
                  <a:effectLst>
                    <a:outerShdw blurRad="38100" dist="38100" dir="2700000" algn="tl">
                      <a:srgbClr val="000000">
                        <a:alpha val="43137"/>
                      </a:srgbClr>
                    </a:outerShdw>
                  </a:effectLst>
                  <a:latin typeface="UTM Avo" panose="02040603050506020204" pitchFamily="18" charset="0"/>
                </a:rPr>
                <a:t>Kinh</a:t>
              </a:r>
              <a:endParaRPr lang="en-US" sz="2800" b="1" dirty="0">
                <a:solidFill>
                  <a:srgbClr val="FFC000"/>
                </a:solidFill>
                <a:effectLst>
                  <a:outerShdw blurRad="38100" dist="38100" dir="2700000" algn="tl">
                    <a:srgbClr val="000000">
                      <a:alpha val="43137"/>
                    </a:srgbClr>
                  </a:outerShdw>
                </a:effectLst>
                <a:latin typeface="UTM Avo" panose="02040603050506020204" pitchFamily="18" charset="0"/>
              </a:endParaRPr>
            </a:p>
          </p:txBody>
        </p:sp>
      </p:grpSp>
      <p:grpSp>
        <p:nvGrpSpPr>
          <p:cNvPr id="54" name="Group 53"/>
          <p:cNvGrpSpPr/>
          <p:nvPr/>
        </p:nvGrpSpPr>
        <p:grpSpPr>
          <a:xfrm>
            <a:off x="9054482" y="4883421"/>
            <a:ext cx="3103045" cy="1868451"/>
            <a:chOff x="9636862" y="4501079"/>
            <a:chExt cx="3103045" cy="1619278"/>
          </a:xfrm>
        </p:grpSpPr>
        <p:pic>
          <p:nvPicPr>
            <p:cNvPr id="55" name="Picture 5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36862" y="4501079"/>
              <a:ext cx="2316537" cy="1545130"/>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sp>
          <p:nvSpPr>
            <p:cNvPr id="56" name="TextBox 55"/>
            <p:cNvSpPr txBox="1"/>
            <p:nvPr/>
          </p:nvSpPr>
          <p:spPr>
            <a:xfrm>
              <a:off x="9671590" y="5597137"/>
              <a:ext cx="3068317" cy="523220"/>
            </a:xfrm>
            <a:prstGeom prst="rect">
              <a:avLst/>
            </a:prstGeom>
            <a:noFill/>
          </p:spPr>
          <p:txBody>
            <a:bodyPr wrap="square" rtlCol="0">
              <a:spAutoFit/>
            </a:bodyPr>
            <a:lstStyle/>
            <a:p>
              <a:r>
                <a:rPr lang="en-US" sz="2800" b="1" dirty="0" err="1">
                  <a:solidFill>
                    <a:srgbClr val="FFC000"/>
                  </a:solidFill>
                  <a:effectLst>
                    <a:outerShdw blurRad="38100" dist="38100" dir="2700000" algn="tl">
                      <a:srgbClr val="000000">
                        <a:alpha val="43137"/>
                      </a:srgbClr>
                    </a:outerShdw>
                  </a:effectLst>
                  <a:latin typeface="UTM Avo" panose="02040603050506020204" pitchFamily="18" charset="0"/>
                </a:rPr>
                <a:t>Người</a:t>
              </a:r>
              <a:r>
                <a:rPr lang="en-US" sz="2800" b="1" dirty="0">
                  <a:solidFill>
                    <a:srgbClr val="FFC000"/>
                  </a:solidFill>
                  <a:effectLst>
                    <a:outerShdw blurRad="38100" dist="38100" dir="2700000" algn="tl">
                      <a:srgbClr val="000000">
                        <a:alpha val="43137"/>
                      </a:srgbClr>
                    </a:outerShdw>
                  </a:effectLst>
                  <a:latin typeface="UTM Avo" panose="02040603050506020204" pitchFamily="18" charset="0"/>
                </a:rPr>
                <a:t> </a:t>
              </a:r>
              <a:r>
                <a:rPr lang="en-US" sz="2800" b="1" dirty="0" err="1">
                  <a:solidFill>
                    <a:srgbClr val="FFC000"/>
                  </a:solidFill>
                  <a:effectLst>
                    <a:outerShdw blurRad="38100" dist="38100" dir="2700000" algn="tl">
                      <a:srgbClr val="000000">
                        <a:alpha val="43137"/>
                      </a:srgbClr>
                    </a:outerShdw>
                  </a:effectLst>
                  <a:latin typeface="UTM Avo" panose="02040603050506020204" pitchFamily="18" charset="0"/>
                </a:rPr>
                <a:t>Nùng</a:t>
              </a:r>
              <a:endParaRPr lang="en-US" sz="2800" b="1" dirty="0">
                <a:solidFill>
                  <a:srgbClr val="FFC000"/>
                </a:solidFill>
                <a:effectLst>
                  <a:outerShdw blurRad="38100" dist="38100" dir="2700000" algn="tl">
                    <a:srgbClr val="000000">
                      <a:alpha val="43137"/>
                    </a:srgbClr>
                  </a:outerShdw>
                </a:effectLst>
                <a:latin typeface="UTM Avo" panose="02040603050506020204" pitchFamily="18" charset="0"/>
              </a:endParaRPr>
            </a:p>
          </p:txBody>
        </p:sp>
      </p:grpSp>
      <p:grpSp>
        <p:nvGrpSpPr>
          <p:cNvPr id="57" name="Group 56"/>
          <p:cNvGrpSpPr/>
          <p:nvPr/>
        </p:nvGrpSpPr>
        <p:grpSpPr>
          <a:xfrm>
            <a:off x="6292988" y="4930272"/>
            <a:ext cx="3586870" cy="1761801"/>
            <a:chOff x="6838897" y="4924958"/>
            <a:chExt cx="3586870" cy="1761801"/>
          </a:xfrm>
        </p:grpSpPr>
        <p:pic>
          <p:nvPicPr>
            <p:cNvPr id="58" name="Picture 5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38897" y="4924958"/>
              <a:ext cx="2531119" cy="1721161"/>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sp>
          <p:nvSpPr>
            <p:cNvPr id="59" name="TextBox 58"/>
            <p:cNvSpPr txBox="1"/>
            <p:nvPr/>
          </p:nvSpPr>
          <p:spPr>
            <a:xfrm>
              <a:off x="7357450" y="6163539"/>
              <a:ext cx="3068317" cy="523220"/>
            </a:xfrm>
            <a:prstGeom prst="rect">
              <a:avLst/>
            </a:prstGeom>
            <a:noFill/>
          </p:spPr>
          <p:txBody>
            <a:bodyPr wrap="square" rtlCol="0">
              <a:spAutoFit/>
            </a:bodyPr>
            <a:lstStyle/>
            <a:p>
              <a:r>
                <a:rPr lang="en-US" sz="2800" b="1" dirty="0" err="1">
                  <a:solidFill>
                    <a:srgbClr val="FFC000"/>
                  </a:solidFill>
                  <a:effectLst>
                    <a:outerShdw blurRad="38100" dist="38100" dir="2700000" algn="tl">
                      <a:srgbClr val="000000">
                        <a:alpha val="43137"/>
                      </a:srgbClr>
                    </a:outerShdw>
                  </a:effectLst>
                  <a:latin typeface="UTM Avo" panose="02040603050506020204" pitchFamily="18" charset="0"/>
                </a:rPr>
                <a:t>Người</a:t>
              </a:r>
              <a:r>
                <a:rPr lang="en-US" sz="2800" b="1" dirty="0">
                  <a:solidFill>
                    <a:srgbClr val="FFC000"/>
                  </a:solidFill>
                  <a:effectLst>
                    <a:outerShdw blurRad="38100" dist="38100" dir="2700000" algn="tl">
                      <a:srgbClr val="000000">
                        <a:alpha val="43137"/>
                      </a:srgbClr>
                    </a:outerShdw>
                  </a:effectLst>
                  <a:latin typeface="UTM Avo" panose="02040603050506020204" pitchFamily="18" charset="0"/>
                </a:rPr>
                <a:t> </a:t>
              </a:r>
              <a:r>
                <a:rPr lang="en-US" sz="2800" b="1" dirty="0" err="1">
                  <a:solidFill>
                    <a:srgbClr val="FFC000"/>
                  </a:solidFill>
                  <a:effectLst>
                    <a:outerShdw blurRad="38100" dist="38100" dir="2700000" algn="tl">
                      <a:srgbClr val="000000">
                        <a:alpha val="43137"/>
                      </a:srgbClr>
                    </a:outerShdw>
                  </a:effectLst>
                  <a:latin typeface="UTM Avo" panose="02040603050506020204" pitchFamily="18" charset="0"/>
                </a:rPr>
                <a:t>Tày</a:t>
              </a:r>
              <a:endParaRPr lang="en-US" sz="2800" b="1" dirty="0">
                <a:solidFill>
                  <a:srgbClr val="FFC000"/>
                </a:solidFill>
                <a:effectLst>
                  <a:outerShdw blurRad="38100" dist="38100" dir="2700000" algn="tl">
                    <a:srgbClr val="000000">
                      <a:alpha val="43137"/>
                    </a:srgbClr>
                  </a:outerShdw>
                </a:effectLst>
                <a:latin typeface="UTM Avo" panose="02040603050506020204" pitchFamily="18" charset="0"/>
              </a:endParaRPr>
            </a:p>
          </p:txBody>
        </p:sp>
      </p:grpSp>
      <p:pic>
        <p:nvPicPr>
          <p:cNvPr id="60" name="图片 6"/>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flipH="1">
            <a:off x="-848169" y="2893657"/>
            <a:ext cx="4156699" cy="58797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anim calcmode="lin" valueType="num">
                                      <p:cBhvr>
                                        <p:cTn id="24" dur="1000" fill="hold"/>
                                        <p:tgtEl>
                                          <p:spTgt spid="26"/>
                                        </p:tgtEl>
                                        <p:attrNameLst>
                                          <p:attrName>ppt_x</p:attrName>
                                        </p:attrNameLst>
                                      </p:cBhvr>
                                      <p:tavLst>
                                        <p:tav tm="0">
                                          <p:val>
                                            <p:strVal val="#ppt_x"/>
                                          </p:val>
                                        </p:tav>
                                        <p:tav tm="100000">
                                          <p:val>
                                            <p:strVal val="#ppt_x"/>
                                          </p:val>
                                        </p:tav>
                                      </p:tavLst>
                                    </p:anim>
                                    <p:anim calcmode="lin" valueType="num">
                                      <p:cBhvr>
                                        <p:cTn id="25" dur="1000" fill="hold"/>
                                        <p:tgtEl>
                                          <p:spTgt spid="26"/>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7" presetClass="entr" presetSubtype="0"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1000"/>
                                        <p:tgtEl>
                                          <p:spTgt spid="45"/>
                                        </p:tgtEl>
                                      </p:cBhvr>
                                    </p:animEffect>
                                    <p:anim calcmode="lin" valueType="num">
                                      <p:cBhvr>
                                        <p:cTn id="30" dur="1000" fill="hold"/>
                                        <p:tgtEl>
                                          <p:spTgt spid="45"/>
                                        </p:tgtEl>
                                        <p:attrNameLst>
                                          <p:attrName>ppt_x</p:attrName>
                                        </p:attrNameLst>
                                      </p:cBhvr>
                                      <p:tavLst>
                                        <p:tav tm="0">
                                          <p:val>
                                            <p:strVal val="#ppt_x"/>
                                          </p:val>
                                        </p:tav>
                                        <p:tav tm="100000">
                                          <p:val>
                                            <p:strVal val="#ppt_x"/>
                                          </p:val>
                                        </p:tav>
                                      </p:tavLst>
                                    </p:anim>
                                    <p:anim calcmode="lin" valueType="num">
                                      <p:cBhvr>
                                        <p:cTn id="31" dur="1000" fill="hold"/>
                                        <p:tgtEl>
                                          <p:spTgt spid="45"/>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47" presetClass="entr" presetSubtype="0" fill="hold" nodeType="after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1000"/>
                                        <p:tgtEl>
                                          <p:spTgt spid="51"/>
                                        </p:tgtEl>
                                      </p:cBhvr>
                                    </p:animEffect>
                                    <p:anim calcmode="lin" valueType="num">
                                      <p:cBhvr>
                                        <p:cTn id="42" dur="1000" fill="hold"/>
                                        <p:tgtEl>
                                          <p:spTgt spid="51"/>
                                        </p:tgtEl>
                                        <p:attrNameLst>
                                          <p:attrName>ppt_x</p:attrName>
                                        </p:attrNameLst>
                                      </p:cBhvr>
                                      <p:tavLst>
                                        <p:tav tm="0">
                                          <p:val>
                                            <p:strVal val="#ppt_x"/>
                                          </p:val>
                                        </p:tav>
                                        <p:tav tm="100000">
                                          <p:val>
                                            <p:strVal val="#ppt_x"/>
                                          </p:val>
                                        </p:tav>
                                      </p:tavLst>
                                    </p:anim>
                                    <p:anim calcmode="lin" valueType="num">
                                      <p:cBhvr>
                                        <p:cTn id="43" dur="1000" fill="hold"/>
                                        <p:tgtEl>
                                          <p:spTgt spid="51"/>
                                        </p:tgtEl>
                                        <p:attrNameLst>
                                          <p:attrName>ppt_y</p:attrName>
                                        </p:attrNameLst>
                                      </p:cBhvr>
                                      <p:tavLst>
                                        <p:tav tm="0">
                                          <p:val>
                                            <p:strVal val="#ppt_y-.1"/>
                                          </p:val>
                                        </p:tav>
                                        <p:tav tm="100000">
                                          <p:val>
                                            <p:strVal val="#ppt_y"/>
                                          </p:val>
                                        </p:tav>
                                      </p:tavLst>
                                    </p:anim>
                                  </p:childTnLst>
                                </p:cTn>
                              </p:par>
                            </p:childTnLst>
                          </p:cTn>
                        </p:par>
                        <p:par>
                          <p:cTn id="44" fill="hold">
                            <p:stCondLst>
                              <p:cond delay="6000"/>
                            </p:stCondLst>
                            <p:childTnLst>
                              <p:par>
                                <p:cTn id="45" presetID="42" presetClass="entr" presetSubtype="0" fill="hold" nodeType="after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1000"/>
                                        <p:tgtEl>
                                          <p:spTgt spid="48"/>
                                        </p:tgtEl>
                                      </p:cBhvr>
                                    </p:animEffect>
                                    <p:anim calcmode="lin" valueType="num">
                                      <p:cBhvr>
                                        <p:cTn id="48" dur="1000" fill="hold"/>
                                        <p:tgtEl>
                                          <p:spTgt spid="48"/>
                                        </p:tgtEl>
                                        <p:attrNameLst>
                                          <p:attrName>ppt_x</p:attrName>
                                        </p:attrNameLst>
                                      </p:cBhvr>
                                      <p:tavLst>
                                        <p:tav tm="0">
                                          <p:val>
                                            <p:strVal val="#ppt_x"/>
                                          </p:val>
                                        </p:tav>
                                        <p:tav tm="100000">
                                          <p:val>
                                            <p:strVal val="#ppt_x"/>
                                          </p:val>
                                        </p:tav>
                                      </p:tavLst>
                                    </p:anim>
                                    <p:anim calcmode="lin" valueType="num">
                                      <p:cBhvr>
                                        <p:cTn id="49" dur="1000" fill="hold"/>
                                        <p:tgtEl>
                                          <p:spTgt spid="48"/>
                                        </p:tgtEl>
                                        <p:attrNameLst>
                                          <p:attrName>ppt_y</p:attrName>
                                        </p:attrNameLst>
                                      </p:cBhvr>
                                      <p:tavLst>
                                        <p:tav tm="0">
                                          <p:val>
                                            <p:strVal val="#ppt_y+.1"/>
                                          </p:val>
                                        </p:tav>
                                        <p:tav tm="100000">
                                          <p:val>
                                            <p:strVal val="#ppt_y"/>
                                          </p:val>
                                        </p:tav>
                                      </p:tavLst>
                                    </p:anim>
                                  </p:childTnLst>
                                </p:cTn>
                              </p:par>
                            </p:childTnLst>
                          </p:cTn>
                        </p:par>
                        <p:par>
                          <p:cTn id="50" fill="hold">
                            <p:stCondLst>
                              <p:cond delay="7000"/>
                            </p:stCondLst>
                            <p:childTnLst>
                              <p:par>
                                <p:cTn id="51" presetID="47" presetClass="entr" presetSubtype="0" fill="hold" nodeType="after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fade">
                                      <p:cBhvr>
                                        <p:cTn id="53" dur="1000"/>
                                        <p:tgtEl>
                                          <p:spTgt spid="57"/>
                                        </p:tgtEl>
                                      </p:cBhvr>
                                    </p:animEffect>
                                    <p:anim calcmode="lin" valueType="num">
                                      <p:cBhvr>
                                        <p:cTn id="54" dur="1000" fill="hold"/>
                                        <p:tgtEl>
                                          <p:spTgt spid="57"/>
                                        </p:tgtEl>
                                        <p:attrNameLst>
                                          <p:attrName>ppt_x</p:attrName>
                                        </p:attrNameLst>
                                      </p:cBhvr>
                                      <p:tavLst>
                                        <p:tav tm="0">
                                          <p:val>
                                            <p:strVal val="#ppt_x"/>
                                          </p:val>
                                        </p:tav>
                                        <p:tav tm="100000">
                                          <p:val>
                                            <p:strVal val="#ppt_x"/>
                                          </p:val>
                                        </p:tav>
                                      </p:tavLst>
                                    </p:anim>
                                    <p:anim calcmode="lin" valueType="num">
                                      <p:cBhvr>
                                        <p:cTn id="55" dur="1000" fill="hold"/>
                                        <p:tgtEl>
                                          <p:spTgt spid="57"/>
                                        </p:tgtEl>
                                        <p:attrNameLst>
                                          <p:attrName>ppt_y</p:attrName>
                                        </p:attrNameLst>
                                      </p:cBhvr>
                                      <p:tavLst>
                                        <p:tav tm="0">
                                          <p:val>
                                            <p:strVal val="#ppt_y-.1"/>
                                          </p:val>
                                        </p:tav>
                                        <p:tav tm="100000">
                                          <p:val>
                                            <p:strVal val="#ppt_y"/>
                                          </p:val>
                                        </p:tav>
                                      </p:tavLst>
                                    </p:anim>
                                  </p:childTnLst>
                                </p:cTn>
                              </p:par>
                            </p:childTnLst>
                          </p:cTn>
                        </p:par>
                        <p:par>
                          <p:cTn id="56" fill="hold">
                            <p:stCondLst>
                              <p:cond delay="8000"/>
                            </p:stCondLst>
                            <p:childTnLst>
                              <p:par>
                                <p:cTn id="57" presetID="42" presetClass="entr" presetSubtype="0" fill="hold" nodeType="after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fade">
                                      <p:cBhvr>
                                        <p:cTn id="59" dur="1000"/>
                                        <p:tgtEl>
                                          <p:spTgt spid="54"/>
                                        </p:tgtEl>
                                      </p:cBhvr>
                                    </p:animEffect>
                                    <p:anim calcmode="lin" valueType="num">
                                      <p:cBhvr>
                                        <p:cTn id="60" dur="1000" fill="hold"/>
                                        <p:tgtEl>
                                          <p:spTgt spid="54"/>
                                        </p:tgtEl>
                                        <p:attrNameLst>
                                          <p:attrName>ppt_x</p:attrName>
                                        </p:attrNameLst>
                                      </p:cBhvr>
                                      <p:tavLst>
                                        <p:tav tm="0">
                                          <p:val>
                                            <p:strVal val="#ppt_x"/>
                                          </p:val>
                                        </p:tav>
                                        <p:tav tm="100000">
                                          <p:val>
                                            <p:strVal val="#ppt_x"/>
                                          </p:val>
                                        </p:tav>
                                      </p:tavLst>
                                    </p:anim>
                                    <p:anim calcmode="lin" valueType="num">
                                      <p:cBhvr>
                                        <p:cTn id="61"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79487" y="823184"/>
            <a:ext cx="16036553" cy="7421295"/>
          </a:xfrm>
          <a:prstGeom prst="rect">
            <a:avLst/>
          </a:prstGeom>
        </p:spPr>
      </p:pic>
      <p:grpSp>
        <p:nvGrpSpPr>
          <p:cNvPr id="3" name="组合 2"/>
          <p:cNvGrpSpPr/>
          <p:nvPr/>
        </p:nvGrpSpPr>
        <p:grpSpPr>
          <a:xfrm>
            <a:off x="-1326561" y="-1169126"/>
            <a:ext cx="14540431" cy="3264557"/>
            <a:chOff x="-1624573" y="-1185864"/>
            <a:chExt cx="15732064" cy="3115323"/>
          </a:xfrm>
        </p:grpSpPr>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7" name="图片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351065" y="1718083"/>
            <a:ext cx="5312749" cy="7514969"/>
          </a:xfrm>
          <a:prstGeom prst="rect">
            <a:avLst/>
          </a:prstGeom>
        </p:spPr>
      </p:pic>
      <p:pic>
        <p:nvPicPr>
          <p:cNvPr id="8" name="图片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8365569" y="1668307"/>
            <a:ext cx="4848301" cy="6858000"/>
          </a:xfrm>
          <a:prstGeom prst="rect">
            <a:avLst/>
          </a:prstGeom>
        </p:spPr>
      </p:pic>
      <p:grpSp>
        <p:nvGrpSpPr>
          <p:cNvPr id="11" name="组合 10"/>
          <p:cNvGrpSpPr/>
          <p:nvPr/>
        </p:nvGrpSpPr>
        <p:grpSpPr>
          <a:xfrm>
            <a:off x="1943055" y="1741730"/>
            <a:ext cx="7881811" cy="4277233"/>
            <a:chOff x="2392240" y="1332580"/>
            <a:chExt cx="6126168" cy="3324492"/>
          </a:xfrm>
        </p:grpSpPr>
        <p:pic>
          <p:nvPicPr>
            <p:cNvPr id="12" name="图片 1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392240" y="1332580"/>
              <a:ext cx="6126168" cy="3324492"/>
            </a:xfrm>
            <a:prstGeom prst="rect">
              <a:avLst/>
            </a:prstGeom>
          </p:spPr>
        </p:pic>
        <p:sp>
          <p:nvSpPr>
            <p:cNvPr id="13" name="矩形 12"/>
            <p:cNvSpPr/>
            <p:nvPr/>
          </p:nvSpPr>
          <p:spPr>
            <a:xfrm>
              <a:off x="3746552" y="2178368"/>
              <a:ext cx="3637612" cy="1507087"/>
            </a:xfrm>
            <a:prstGeom prst="rect">
              <a:avLst/>
            </a:prstGeom>
          </p:spPr>
          <p:txBody>
            <a:bodyPr wrap="square">
              <a:spAutoFit/>
            </a:bodyPr>
            <a:lstStyle/>
            <a:p>
              <a:pPr algn="ctr">
                <a:spcBef>
                  <a:spcPts val="600"/>
                </a:spcBef>
                <a:spcAft>
                  <a:spcPts val="600"/>
                </a:spcAft>
              </a:pPr>
              <a:r>
                <a:rPr lang="en-US" altLang="zh-CN" sz="4000" noProof="1">
                  <a:solidFill>
                    <a:srgbClr val="002060"/>
                  </a:solidFill>
                  <a:latin typeface="UTM Avo" panose="02040603050506020204" pitchFamily="18" charset="0"/>
                  <a:ea typeface="inpin heiti" charset="-122"/>
                  <a:sym typeface="Arial" panose="020B0604020202020204"/>
                </a:rPr>
                <a:t>Em có nhận xét gì về trang phục của họ?</a:t>
              </a:r>
            </a:p>
          </p:txBody>
        </p:sp>
      </p:grpSp>
      <p:pic>
        <p:nvPicPr>
          <p:cNvPr id="16" name="图片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77752" y="206625"/>
            <a:ext cx="4777776" cy="2005046"/>
          </a:xfrm>
          <a:prstGeom prst="rect">
            <a:avLst/>
          </a:prstGeom>
        </p:spPr>
      </p:pic>
    </p:spTree>
    <p:extLst>
      <p:ext uri="{BB962C8B-B14F-4D97-AF65-F5344CB8AC3E}">
        <p14:creationId xmlns:p14="http://schemas.microsoft.com/office/powerpoint/2010/main" val="3560141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par>
                          <p:cTn id="20" fill="hold">
                            <p:stCondLst>
                              <p:cond delay="1500"/>
                            </p:stCondLst>
                            <p:childTnLst>
                              <p:par>
                                <p:cTn id="21" presetID="14"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par>
                          <p:cTn id="24" fill="hold">
                            <p:stCondLst>
                              <p:cond delay="2000"/>
                            </p:stCondLst>
                            <p:childTnLst>
                              <p:par>
                                <p:cTn id="25" presetID="14" presetClass="entr" presetSubtype="1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2"/>
          <p:cNvGrpSpPr/>
          <p:nvPr/>
        </p:nvGrpSpPr>
        <p:grpSpPr>
          <a:xfrm>
            <a:off x="-1326561" y="-1169126"/>
            <a:ext cx="14540431" cy="3264557"/>
            <a:chOff x="-1624573" y="-1185864"/>
            <a:chExt cx="15732064" cy="3115323"/>
          </a:xfrm>
        </p:grpSpPr>
        <p:pic>
          <p:nvPicPr>
            <p:cNvPr id="8" name="图片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9" name="图片 4"/>
            <p:cNvPicPr>
              <a:picLocks noChangeAspect="1"/>
            </p:cNvPicPr>
            <p:nvPr/>
          </p:nvPicPr>
          <p:blipFill>
            <a:blip r:embed="rId3">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10" name="图片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sp>
        <p:nvSpPr>
          <p:cNvPr id="2" name="TextBox 1"/>
          <p:cNvSpPr txBox="1"/>
          <p:nvPr/>
        </p:nvSpPr>
        <p:spPr>
          <a:xfrm>
            <a:off x="7207174" y="417689"/>
            <a:ext cx="6076393" cy="1446550"/>
          </a:xfrm>
          <a:prstGeom prst="rect">
            <a:avLst/>
          </a:prstGeom>
          <a:noFill/>
        </p:spPr>
        <p:txBody>
          <a:bodyPr wrap="square" rtlCol="0">
            <a:spAutoFit/>
          </a:bodyPr>
          <a:lstStyle/>
          <a:p>
            <a:pPr algn="ctr"/>
            <a:r>
              <a:rPr lang="en-US" sz="4400" b="1" dirty="0">
                <a:solidFill>
                  <a:srgbClr val="002060"/>
                </a:solidFill>
                <a:latin typeface="UTM Avo" panose="02040603050506020204" pitchFamily="18" charset="0"/>
              </a:rPr>
              <a:t>Nam </a:t>
            </a:r>
            <a:r>
              <a:rPr lang="en-US" sz="4400" b="1" dirty="0" err="1">
                <a:solidFill>
                  <a:srgbClr val="002060"/>
                </a:solidFill>
                <a:latin typeface="UTM Avo" panose="02040603050506020204" pitchFamily="18" charset="0"/>
              </a:rPr>
              <a:t>thường</a:t>
            </a:r>
            <a:r>
              <a:rPr lang="en-US" sz="4400" b="1" dirty="0">
                <a:solidFill>
                  <a:srgbClr val="002060"/>
                </a:solidFill>
                <a:latin typeface="UTM Avo" panose="02040603050506020204" pitchFamily="18" charset="0"/>
              </a:rPr>
              <a:t> </a:t>
            </a:r>
          </a:p>
          <a:p>
            <a:pPr algn="ctr"/>
            <a:r>
              <a:rPr lang="en-US" sz="4400" b="1" dirty="0" err="1">
                <a:solidFill>
                  <a:srgbClr val="002060"/>
                </a:solidFill>
                <a:latin typeface="UTM Avo" panose="02040603050506020204" pitchFamily="18" charset="0"/>
              </a:rPr>
              <a:t>đóng</a:t>
            </a:r>
            <a:r>
              <a:rPr lang="en-US" sz="4400" b="1" dirty="0">
                <a:solidFill>
                  <a:srgbClr val="002060"/>
                </a:solidFill>
                <a:latin typeface="UTM Avo" panose="02040603050506020204" pitchFamily="18" charset="0"/>
              </a:rPr>
              <a:t> </a:t>
            </a:r>
            <a:r>
              <a:rPr lang="en-US" sz="4400" b="1" dirty="0" err="1">
                <a:solidFill>
                  <a:srgbClr val="002060"/>
                </a:solidFill>
                <a:latin typeface="UTM Avo" panose="02040603050506020204" pitchFamily="18" charset="0"/>
              </a:rPr>
              <a:t>khố</a:t>
            </a:r>
            <a:r>
              <a:rPr lang="en-US" sz="4400" b="1" dirty="0">
                <a:solidFill>
                  <a:srgbClr val="002060"/>
                </a:solidFill>
                <a:latin typeface="UTM Avo" panose="02040603050506020204" pitchFamily="18" charset="0"/>
              </a:rPr>
              <a:t>.</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318" y="1351642"/>
            <a:ext cx="4145772" cy="5373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1024" y="216061"/>
            <a:ext cx="3613548" cy="62297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67105" y="2024526"/>
            <a:ext cx="2956533" cy="4701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43597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22" presetClass="entr" presetSubtype="1"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2"/>
          <p:cNvGrpSpPr/>
          <p:nvPr/>
        </p:nvGrpSpPr>
        <p:grpSpPr>
          <a:xfrm>
            <a:off x="-1326561" y="-1169126"/>
            <a:ext cx="14540431" cy="3264557"/>
            <a:chOff x="-1624573" y="-1185864"/>
            <a:chExt cx="15732064" cy="3115323"/>
          </a:xfrm>
        </p:grpSpPr>
        <p:pic>
          <p:nvPicPr>
            <p:cNvPr id="13" name="图片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14" name="图片 4"/>
            <p:cNvPicPr>
              <a:picLocks noChangeAspect="1"/>
            </p:cNvPicPr>
            <p:nvPr/>
          </p:nvPicPr>
          <p:blipFill>
            <a:blip r:embed="rId3">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15" name="图片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sp>
        <p:nvSpPr>
          <p:cNvPr id="2" name="TextBox 1"/>
          <p:cNvSpPr txBox="1"/>
          <p:nvPr/>
        </p:nvSpPr>
        <p:spPr>
          <a:xfrm>
            <a:off x="786809" y="159766"/>
            <a:ext cx="4870658" cy="1754326"/>
          </a:xfrm>
          <a:prstGeom prst="rect">
            <a:avLst/>
          </a:prstGeom>
          <a:noFill/>
        </p:spPr>
        <p:txBody>
          <a:bodyPr wrap="square" rtlCol="0">
            <a:spAutoFit/>
          </a:bodyPr>
          <a:lstStyle/>
          <a:p>
            <a:pPr algn="ctr"/>
            <a:r>
              <a:rPr lang="en-US" sz="5400" b="1" dirty="0" err="1">
                <a:solidFill>
                  <a:srgbClr val="002060"/>
                </a:solidFill>
                <a:latin typeface="Tahoma" pitchFamily="34" charset="0"/>
                <a:ea typeface="Tahoma" pitchFamily="34" charset="0"/>
                <a:cs typeface="Tahoma" pitchFamily="34" charset="0"/>
              </a:rPr>
              <a:t>Nữ</a:t>
            </a:r>
            <a:r>
              <a:rPr lang="en-US" sz="5400" b="1" dirty="0">
                <a:solidFill>
                  <a:srgbClr val="002060"/>
                </a:solidFill>
                <a:latin typeface="Tahoma" pitchFamily="34" charset="0"/>
                <a:ea typeface="Tahoma" pitchFamily="34" charset="0"/>
                <a:cs typeface="Tahoma" pitchFamily="34" charset="0"/>
              </a:rPr>
              <a:t> </a:t>
            </a:r>
            <a:r>
              <a:rPr lang="en-US" sz="5400" b="1" dirty="0" err="1">
                <a:solidFill>
                  <a:srgbClr val="002060"/>
                </a:solidFill>
                <a:latin typeface="Tahoma" pitchFamily="34" charset="0"/>
                <a:ea typeface="Tahoma" pitchFamily="34" charset="0"/>
                <a:cs typeface="Tahoma" pitchFamily="34" charset="0"/>
              </a:rPr>
              <a:t>thường</a:t>
            </a:r>
            <a:r>
              <a:rPr lang="en-US" sz="5400" b="1" dirty="0">
                <a:solidFill>
                  <a:srgbClr val="002060"/>
                </a:solidFill>
                <a:latin typeface="Tahoma" pitchFamily="34" charset="0"/>
                <a:ea typeface="Tahoma" pitchFamily="34" charset="0"/>
                <a:cs typeface="Tahoma" pitchFamily="34" charset="0"/>
              </a:rPr>
              <a:t> </a:t>
            </a:r>
          </a:p>
          <a:p>
            <a:pPr algn="ctr"/>
            <a:r>
              <a:rPr lang="en-US" sz="5400" b="1" dirty="0" err="1">
                <a:solidFill>
                  <a:srgbClr val="002060"/>
                </a:solidFill>
                <a:latin typeface="Tahoma" pitchFamily="34" charset="0"/>
                <a:ea typeface="Tahoma" pitchFamily="34" charset="0"/>
                <a:cs typeface="Tahoma" pitchFamily="34" charset="0"/>
              </a:rPr>
              <a:t>quấn</a:t>
            </a:r>
            <a:r>
              <a:rPr lang="en-US" sz="5400" b="1" dirty="0">
                <a:solidFill>
                  <a:srgbClr val="002060"/>
                </a:solidFill>
                <a:latin typeface="Tahoma" pitchFamily="34" charset="0"/>
                <a:ea typeface="Tahoma" pitchFamily="34" charset="0"/>
                <a:cs typeface="Tahoma" pitchFamily="34" charset="0"/>
              </a:rPr>
              <a:t> </a:t>
            </a:r>
            <a:r>
              <a:rPr lang="en-US" sz="5400" b="1" dirty="0" err="1">
                <a:solidFill>
                  <a:srgbClr val="002060"/>
                </a:solidFill>
                <a:latin typeface="Tahoma" pitchFamily="34" charset="0"/>
                <a:ea typeface="Tahoma" pitchFamily="34" charset="0"/>
                <a:cs typeface="Tahoma" pitchFamily="34" charset="0"/>
              </a:rPr>
              <a:t>váy</a:t>
            </a:r>
            <a:r>
              <a:rPr lang="en-US" sz="5400" b="1" dirty="0">
                <a:solidFill>
                  <a:srgbClr val="002060"/>
                </a:solidFill>
                <a:latin typeface="Tahoma" pitchFamily="34" charset="0"/>
                <a:ea typeface="Tahoma" pitchFamily="34" charset="0"/>
                <a:cs typeface="Tahoma" pitchFamily="34" charset="0"/>
              </a:rPr>
              <a:t>. </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3467" y="3044354"/>
            <a:ext cx="2439421" cy="36103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64623" y="305671"/>
            <a:ext cx="1919686" cy="28411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421" y="2065081"/>
            <a:ext cx="5668511" cy="41464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5899" y="647707"/>
            <a:ext cx="3238756" cy="21570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80423" y="3536304"/>
            <a:ext cx="1725754" cy="2331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945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style.rotation</p:attrName>
                                        </p:attrNameLst>
                                      </p:cBhvr>
                                      <p:tavLst>
                                        <p:tav tm="0">
                                          <p:val>
                                            <p:fltVal val="90"/>
                                          </p:val>
                                        </p:tav>
                                        <p:tav tm="100000">
                                          <p:val>
                                            <p:fltVal val="0"/>
                                          </p:val>
                                        </p:tav>
                                      </p:tavLst>
                                    </p:anim>
                                    <p:animEffect transition="in" filter="fade">
                                      <p:cBhvr>
                                        <p:cTn id="15" dur="1000"/>
                                        <p:tgtEl>
                                          <p:spTgt spid="9"/>
                                        </p:tgtEl>
                                      </p:cBhvr>
                                    </p:animEffect>
                                  </p:childTnLst>
                                </p:cTn>
                              </p:par>
                            </p:childTnLst>
                          </p:cTn>
                        </p:par>
                        <p:par>
                          <p:cTn id="16" fill="hold">
                            <p:stCondLst>
                              <p:cond delay="1000"/>
                            </p:stCondLst>
                            <p:childTnLst>
                              <p:par>
                                <p:cTn id="17" presetID="31"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par>
                          <p:cTn id="23" fill="hold">
                            <p:stCondLst>
                              <p:cond delay="2000"/>
                            </p:stCondLst>
                            <p:childTnLst>
                              <p:par>
                                <p:cTn id="24" presetID="31"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anim calcmode="lin" valueType="num">
                                      <p:cBhvr>
                                        <p:cTn id="28" dur="1000" fill="hold"/>
                                        <p:tgtEl>
                                          <p:spTgt spid="10"/>
                                        </p:tgtEl>
                                        <p:attrNameLst>
                                          <p:attrName>style.rotation</p:attrName>
                                        </p:attrNameLst>
                                      </p:cBhvr>
                                      <p:tavLst>
                                        <p:tav tm="0">
                                          <p:val>
                                            <p:fltVal val="90"/>
                                          </p:val>
                                        </p:tav>
                                        <p:tav tm="100000">
                                          <p:val>
                                            <p:fltVal val="0"/>
                                          </p:val>
                                        </p:tav>
                                      </p:tavLst>
                                    </p:anim>
                                    <p:animEffect transition="in" filter="fade">
                                      <p:cBhvr>
                                        <p:cTn id="29" dur="1000"/>
                                        <p:tgtEl>
                                          <p:spTgt spid="10"/>
                                        </p:tgtEl>
                                      </p:cBhvr>
                                    </p:animEffect>
                                  </p:childTnLst>
                                </p:cTn>
                              </p:par>
                            </p:childTnLst>
                          </p:cTn>
                        </p:par>
                        <p:par>
                          <p:cTn id="30" fill="hold">
                            <p:stCondLst>
                              <p:cond delay="3000"/>
                            </p:stCondLst>
                            <p:childTnLst>
                              <p:par>
                                <p:cTn id="31" presetID="31"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fltVal val="0"/>
                                          </p:val>
                                        </p:tav>
                                        <p:tav tm="100000">
                                          <p:val>
                                            <p:strVal val="#ppt_w"/>
                                          </p:val>
                                        </p:tav>
                                      </p:tavLst>
                                    </p:anim>
                                    <p:anim calcmode="lin" valueType="num">
                                      <p:cBhvr>
                                        <p:cTn id="34" dur="1000" fill="hold"/>
                                        <p:tgtEl>
                                          <p:spTgt spid="6"/>
                                        </p:tgtEl>
                                        <p:attrNameLst>
                                          <p:attrName>ppt_h</p:attrName>
                                        </p:attrNameLst>
                                      </p:cBhvr>
                                      <p:tavLst>
                                        <p:tav tm="0">
                                          <p:val>
                                            <p:fltVal val="0"/>
                                          </p:val>
                                        </p:tav>
                                        <p:tav tm="100000">
                                          <p:val>
                                            <p:strVal val="#ppt_h"/>
                                          </p:val>
                                        </p:tav>
                                      </p:tavLst>
                                    </p:anim>
                                    <p:anim calcmode="lin" valueType="num">
                                      <p:cBhvr>
                                        <p:cTn id="35" dur="1000" fill="hold"/>
                                        <p:tgtEl>
                                          <p:spTgt spid="6"/>
                                        </p:tgtEl>
                                        <p:attrNameLst>
                                          <p:attrName>style.rotation</p:attrName>
                                        </p:attrNameLst>
                                      </p:cBhvr>
                                      <p:tavLst>
                                        <p:tav tm="0">
                                          <p:val>
                                            <p:fltVal val="90"/>
                                          </p:val>
                                        </p:tav>
                                        <p:tav tm="100000">
                                          <p:val>
                                            <p:fltVal val="0"/>
                                          </p:val>
                                        </p:tav>
                                      </p:tavLst>
                                    </p:anim>
                                    <p:animEffect transition="in" filter="fade">
                                      <p:cBhvr>
                                        <p:cTn id="36" dur="1000"/>
                                        <p:tgtEl>
                                          <p:spTgt spid="6"/>
                                        </p:tgtEl>
                                      </p:cBhvr>
                                    </p:animEffect>
                                  </p:childTnLst>
                                </p:cTn>
                              </p:par>
                            </p:childTnLst>
                          </p:cTn>
                        </p:par>
                        <p:par>
                          <p:cTn id="37" fill="hold">
                            <p:stCondLst>
                              <p:cond delay="4000"/>
                            </p:stCondLst>
                            <p:childTnLst>
                              <p:par>
                                <p:cTn id="38" presetID="31" presetClass="entr" presetSubtype="0"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1000" fill="hold"/>
                                        <p:tgtEl>
                                          <p:spTgt spid="7"/>
                                        </p:tgtEl>
                                        <p:attrNameLst>
                                          <p:attrName>ppt_w</p:attrName>
                                        </p:attrNameLst>
                                      </p:cBhvr>
                                      <p:tavLst>
                                        <p:tav tm="0">
                                          <p:val>
                                            <p:fltVal val="0"/>
                                          </p:val>
                                        </p:tav>
                                        <p:tav tm="100000">
                                          <p:val>
                                            <p:strVal val="#ppt_w"/>
                                          </p:val>
                                        </p:tav>
                                      </p:tavLst>
                                    </p:anim>
                                    <p:anim calcmode="lin" valueType="num">
                                      <p:cBhvr>
                                        <p:cTn id="41" dur="1000" fill="hold"/>
                                        <p:tgtEl>
                                          <p:spTgt spid="7"/>
                                        </p:tgtEl>
                                        <p:attrNameLst>
                                          <p:attrName>ppt_h</p:attrName>
                                        </p:attrNameLst>
                                      </p:cBhvr>
                                      <p:tavLst>
                                        <p:tav tm="0">
                                          <p:val>
                                            <p:fltVal val="0"/>
                                          </p:val>
                                        </p:tav>
                                        <p:tav tm="100000">
                                          <p:val>
                                            <p:strVal val="#ppt_h"/>
                                          </p:val>
                                        </p:tav>
                                      </p:tavLst>
                                    </p:anim>
                                    <p:anim calcmode="lin" valueType="num">
                                      <p:cBhvr>
                                        <p:cTn id="42" dur="1000" fill="hold"/>
                                        <p:tgtEl>
                                          <p:spTgt spid="7"/>
                                        </p:tgtEl>
                                        <p:attrNameLst>
                                          <p:attrName>style.rotation</p:attrName>
                                        </p:attrNameLst>
                                      </p:cBhvr>
                                      <p:tavLst>
                                        <p:tav tm="0">
                                          <p:val>
                                            <p:fltVal val="90"/>
                                          </p:val>
                                        </p:tav>
                                        <p:tav tm="100000">
                                          <p:val>
                                            <p:fltVal val="0"/>
                                          </p:val>
                                        </p:tav>
                                      </p:tavLst>
                                    </p:anim>
                                    <p:animEffect transition="in" filter="fade">
                                      <p:cBhvr>
                                        <p:cTn id="43" dur="1000"/>
                                        <p:tgtEl>
                                          <p:spTgt spid="7"/>
                                        </p:tgtEl>
                                      </p:cBhvr>
                                    </p:animEffect>
                                  </p:childTnLst>
                                </p:cTn>
                              </p:par>
                            </p:childTnLst>
                          </p:cTn>
                        </p:par>
                        <p:par>
                          <p:cTn id="44" fill="hold">
                            <p:stCondLst>
                              <p:cond delay="5000"/>
                            </p:stCondLst>
                            <p:childTnLst>
                              <p:par>
                                <p:cTn id="45" presetID="22" presetClass="entr" presetSubtype="1"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up)">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16" name="图片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grpSp>
        <p:nvGrpSpPr>
          <p:cNvPr id="36" name="Group 35"/>
          <p:cNvGrpSpPr/>
          <p:nvPr/>
        </p:nvGrpSpPr>
        <p:grpSpPr>
          <a:xfrm>
            <a:off x="174488" y="2133945"/>
            <a:ext cx="6100188" cy="3415517"/>
            <a:chOff x="174488" y="2549231"/>
            <a:chExt cx="6559784" cy="3956672"/>
          </a:xfrm>
        </p:grpSpPr>
        <p:grpSp>
          <p:nvGrpSpPr>
            <p:cNvPr id="34" name="Group 33"/>
            <p:cNvGrpSpPr/>
            <p:nvPr/>
          </p:nvGrpSpPr>
          <p:grpSpPr>
            <a:xfrm>
              <a:off x="174488" y="2549231"/>
              <a:ext cx="6559784" cy="3956672"/>
              <a:chOff x="174488" y="2549231"/>
              <a:chExt cx="6559784" cy="3956672"/>
            </a:xfrm>
          </p:grpSpPr>
          <p:grpSp>
            <p:nvGrpSpPr>
              <p:cNvPr id="27" name="Group 26"/>
              <p:cNvGrpSpPr/>
              <p:nvPr/>
            </p:nvGrpSpPr>
            <p:grpSpPr>
              <a:xfrm>
                <a:off x="174488" y="2549231"/>
                <a:ext cx="6559784" cy="3956672"/>
                <a:chOff x="944878" y="1481960"/>
                <a:chExt cx="6004163" cy="3956672"/>
              </a:xfrm>
            </p:grpSpPr>
            <p:sp>
              <p:nvSpPr>
                <p:cNvPr id="31" name="Rounded Rectangle 30"/>
                <p:cNvSpPr/>
                <p:nvPr/>
              </p:nvSpPr>
              <p:spPr>
                <a:xfrm>
                  <a:off x="944878" y="1481960"/>
                  <a:ext cx="6004163" cy="3956672"/>
                </a:xfrm>
                <a:prstGeom prst="roundRect">
                  <a:avLst>
                    <a:gd name="adj" fmla="val 2588"/>
                  </a:avLst>
                </a:prstGeom>
                <a:noFill/>
                <a:ln w="571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123752" y="2372710"/>
                  <a:ext cx="5627174" cy="2959287"/>
                </a:xfrm>
                <a:prstGeom prst="rect">
                  <a:avLst/>
                </a:prstGeom>
                <a:noFill/>
              </p:spPr>
              <p:txBody>
                <a:bodyPr wrap="square" rtlCol="0">
                  <a:spAutoFit/>
                </a:bodyPr>
                <a:lstStyle/>
                <a:p>
                  <a:pPr algn="just"/>
                  <a:r>
                    <a:rPr lang="en-US" sz="3200" dirty="0">
                      <a:solidFill>
                        <a:srgbClr val="002060"/>
                      </a:solidFill>
                      <a:latin typeface="UTM Avo" panose="02040603050506020204" pitchFamily="18" charset="0"/>
                    </a:rPr>
                    <a:t>	Nam </a:t>
                  </a:r>
                  <a:r>
                    <a:rPr lang="en-US" sz="3200" dirty="0" err="1">
                      <a:solidFill>
                        <a:srgbClr val="002060"/>
                      </a:solidFill>
                      <a:latin typeface="UTM Avo" panose="02040603050506020204" pitchFamily="18" charset="0"/>
                    </a:rPr>
                    <a:t>đóng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khố</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nữ</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quấn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váy</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Trang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phục</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ngày</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hội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trang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trí</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nhiều</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hoa</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văn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màu</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sắc</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sặc</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sỡ</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Trai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gái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thích</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mang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đồ</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trang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sức</a:t>
                  </a:r>
                  <a:r>
                    <a:rPr lang="en-US" sz="3200" dirty="0">
                      <a:solidFill>
                        <a:srgbClr val="002060"/>
                      </a:solidFill>
                      <a:latin typeface="UTM Avo" panose="02040603050506020204" pitchFamily="18" charset="0"/>
                    </a:rPr>
                    <a:t>. </a:t>
                  </a:r>
                  <a:endParaRPr lang="vi-VN" sz="3200" dirty="0">
                    <a:solidFill>
                      <a:srgbClr val="002060"/>
                    </a:solidFill>
                    <a:latin typeface="UTM Avo" panose="02040603050506020204" pitchFamily="18" charset="0"/>
                  </a:endParaRPr>
                </a:p>
              </p:txBody>
            </p:sp>
          </p:grpSp>
          <p:sp>
            <p:nvSpPr>
              <p:cNvPr id="32" name="Rounded Rectangle 31"/>
              <p:cNvSpPr/>
              <p:nvPr/>
            </p:nvSpPr>
            <p:spPr>
              <a:xfrm>
                <a:off x="262396" y="2653018"/>
                <a:ext cx="6401162" cy="827691"/>
              </a:xfrm>
              <a:prstGeom prst="roundRect">
                <a:avLst>
                  <a:gd name="adj" fmla="val 0"/>
                </a:avLst>
              </a:prstGeom>
              <a:solidFill>
                <a:srgbClr val="B39DCB"/>
              </a:solidFill>
              <a:ln w="571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1724901" y="2605566"/>
              <a:ext cx="3437936" cy="616916"/>
            </a:xfrm>
            <a:prstGeom prst="rect">
              <a:avLst/>
            </a:prstGeom>
            <a:noFill/>
          </p:spPr>
          <p:txBody>
            <a:bodyPr wrap="square" rtlCol="0">
              <a:spAutoFit/>
            </a:bodyPr>
            <a:lstStyle/>
            <a:p>
              <a:pPr algn="just"/>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Trang</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phục</a:t>
              </a:r>
              <a:endParaRPr lang="en-US" sz="4000" b="1" dirty="0">
                <a:solidFill>
                  <a:schemeClr val="bg1"/>
                </a:solidFill>
                <a:effectLst>
                  <a:outerShdw blurRad="38100" dist="38100" dir="2700000" algn="tl">
                    <a:srgbClr val="000000">
                      <a:alpha val="43137"/>
                    </a:srgbClr>
                  </a:outerShdw>
                </a:effectLst>
                <a:latin typeface="UTM Avo" panose="02040603050506020204" pitchFamily="18" charset="0"/>
              </a:endParaRPr>
            </a:p>
          </p:txBody>
        </p:sp>
      </p:grpSp>
      <p:grpSp>
        <p:nvGrpSpPr>
          <p:cNvPr id="37" name="Group 36"/>
          <p:cNvGrpSpPr/>
          <p:nvPr/>
        </p:nvGrpSpPr>
        <p:grpSpPr>
          <a:xfrm>
            <a:off x="6456411" y="2126215"/>
            <a:ext cx="5556913" cy="3423248"/>
            <a:chOff x="174488" y="2549231"/>
            <a:chExt cx="6559784" cy="3956672"/>
          </a:xfrm>
        </p:grpSpPr>
        <p:grpSp>
          <p:nvGrpSpPr>
            <p:cNvPr id="38" name="Group 37"/>
            <p:cNvGrpSpPr/>
            <p:nvPr/>
          </p:nvGrpSpPr>
          <p:grpSpPr>
            <a:xfrm>
              <a:off x="174488" y="2549231"/>
              <a:ext cx="6559784" cy="3956672"/>
              <a:chOff x="174488" y="2549231"/>
              <a:chExt cx="6559784" cy="3956672"/>
            </a:xfrm>
          </p:grpSpPr>
          <p:sp>
            <p:nvSpPr>
              <p:cNvPr id="42" name="Rounded Rectangle 41"/>
              <p:cNvSpPr/>
              <p:nvPr/>
            </p:nvSpPr>
            <p:spPr>
              <a:xfrm>
                <a:off x="174488" y="2549231"/>
                <a:ext cx="6559784" cy="3956672"/>
              </a:xfrm>
              <a:prstGeom prst="roundRect">
                <a:avLst>
                  <a:gd name="adj" fmla="val 2588"/>
                </a:avLst>
              </a:prstGeom>
              <a:noFill/>
              <a:ln w="571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262396" y="2653018"/>
                <a:ext cx="6401162" cy="827691"/>
              </a:xfrm>
              <a:prstGeom prst="roundRect">
                <a:avLst>
                  <a:gd name="adj" fmla="val 0"/>
                </a:avLst>
              </a:prstGeom>
              <a:solidFill>
                <a:srgbClr val="B39DCB"/>
              </a:solidFill>
              <a:ln w="571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p:cNvSpPr txBox="1"/>
            <p:nvPr/>
          </p:nvSpPr>
          <p:spPr>
            <a:xfrm>
              <a:off x="2345382" y="2637975"/>
              <a:ext cx="3048915" cy="616916"/>
            </a:xfrm>
            <a:prstGeom prst="rect">
              <a:avLst/>
            </a:prstGeom>
            <a:noFill/>
          </p:spPr>
          <p:txBody>
            <a:bodyPr wrap="square" rtlCol="0">
              <a:spAutoFit/>
            </a:bodyPr>
            <a:lstStyle/>
            <a:p>
              <a:pPr algn="just"/>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Lễ</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hội</a:t>
              </a:r>
              <a:endParaRPr lang="en-US" sz="4000" b="1" dirty="0">
                <a:solidFill>
                  <a:schemeClr val="bg1"/>
                </a:solidFill>
                <a:effectLst>
                  <a:outerShdw blurRad="38100" dist="38100" dir="2700000" algn="tl">
                    <a:srgbClr val="000000">
                      <a:alpha val="43137"/>
                    </a:srgbClr>
                  </a:outerShdw>
                </a:effectLst>
                <a:latin typeface="UTM Avo" panose="02040603050506020204" pitchFamily="18" charset="0"/>
              </a:endParaRPr>
            </a:p>
          </p:txBody>
        </p:sp>
      </p:grpSp>
      <p:sp>
        <p:nvSpPr>
          <p:cNvPr id="45" name="TextBox 44"/>
          <p:cNvSpPr txBox="1"/>
          <p:nvPr/>
        </p:nvSpPr>
        <p:spPr>
          <a:xfrm>
            <a:off x="6555032" y="2945130"/>
            <a:ext cx="5359670" cy="2554545"/>
          </a:xfrm>
          <a:prstGeom prst="rect">
            <a:avLst/>
          </a:prstGeom>
          <a:noFill/>
        </p:spPr>
        <p:txBody>
          <a:bodyPr wrap="square" rtlCol="0">
            <a:spAutoFit/>
          </a:bodyPr>
          <a:lstStyle/>
          <a:p>
            <a:pPr algn="just"/>
            <a:r>
              <a:rPr lang="en-US" sz="3200" dirty="0">
                <a:solidFill>
                  <a:srgbClr val="002060"/>
                </a:solidFill>
                <a:latin typeface="UTM Avo" panose="02040603050506020204" pitchFamily="18" charset="0"/>
              </a:rPr>
              <a:t>	</a:t>
            </a:r>
            <a:r>
              <a:rPr lang="vi-VN" sz="3200" dirty="0">
                <a:solidFill>
                  <a:srgbClr val="002060"/>
                </a:solidFill>
                <a:latin typeface="UTM Avo" panose="02040603050506020204" pitchFamily="18" charset="0"/>
              </a:rPr>
              <a:t>Người dân nơi đây rất yêu thích nghệ thuật và sáng tạo ra nhiều loại nhạc cụ dân tộc độc đáo.</a:t>
            </a:r>
          </a:p>
        </p:txBody>
      </p:sp>
      <p:sp>
        <p:nvSpPr>
          <p:cNvPr id="22" name="Rounded Rectangle 21"/>
          <p:cNvSpPr/>
          <p:nvPr/>
        </p:nvSpPr>
        <p:spPr>
          <a:xfrm>
            <a:off x="4150551" y="723057"/>
            <a:ext cx="3937371" cy="1108240"/>
          </a:xfrm>
          <a:prstGeom prst="roundRect">
            <a:avLst>
              <a:gd name="adj" fmla="val 50000"/>
            </a:avLst>
          </a:prstGeom>
          <a:solidFill>
            <a:srgbClr val="95DAC1"/>
          </a:solidFill>
          <a:ln w="3810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effectLst>
                  <a:outerShdw blurRad="38100" dist="38100" dir="2700000" algn="tl">
                    <a:srgbClr val="000000">
                      <a:alpha val="43137"/>
                    </a:srgbClr>
                  </a:outerShdw>
                </a:effectLst>
                <a:latin typeface="UTM Avo" panose="02040603050506020204" pitchFamily="18" charset="0"/>
              </a:rPr>
              <a:t>Tây</a:t>
            </a:r>
            <a:r>
              <a:rPr lang="en-US" sz="4000" b="1" dirty="0">
                <a:effectLst>
                  <a:outerShdw blurRad="38100" dist="38100" dir="2700000" algn="tl">
                    <a:srgbClr val="000000">
                      <a:alpha val="43137"/>
                    </a:srgbClr>
                  </a:outerShdw>
                </a:effectLst>
                <a:latin typeface="UTM Avo" panose="02040603050506020204" pitchFamily="18" charset="0"/>
              </a:rPr>
              <a:t> </a:t>
            </a:r>
            <a:r>
              <a:rPr lang="en-US" sz="4000" b="1" dirty="0" err="1">
                <a:effectLst>
                  <a:outerShdw blurRad="38100" dist="38100" dir="2700000" algn="tl">
                    <a:srgbClr val="000000">
                      <a:alpha val="43137"/>
                    </a:srgbClr>
                  </a:outerShdw>
                </a:effectLst>
                <a:latin typeface="UTM Avo" panose="02040603050506020204" pitchFamily="18" charset="0"/>
              </a:rPr>
              <a:t>Nguyên</a:t>
            </a:r>
            <a:endParaRPr lang="en-US" sz="4000" b="1" dirty="0">
              <a:effectLst>
                <a:outerShdw blurRad="38100" dist="38100" dir="2700000" algn="tl">
                  <a:srgbClr val="000000">
                    <a:alpha val="43137"/>
                  </a:srgbClr>
                </a:outerShdw>
              </a:effectLst>
              <a:latin typeface="UTM Avo" panose="02040603050506020204" pitchFamily="18" charset="0"/>
            </a:endParaRPr>
          </a:p>
        </p:txBody>
      </p:sp>
      <p:pic>
        <p:nvPicPr>
          <p:cNvPr id="24" name="Picture 2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100000" l="1643" r="96786">
                        <a14:foregroundMark x1="15786" y1="87000" x2="17500" y2="84429"/>
                        <a14:foregroundMark x1="34286" y1="85000" x2="34857" y2="88571"/>
                        <a14:foregroundMark x1="74643" y1="31286" x2="75786" y2="96714"/>
                        <a14:foregroundMark x1="64571" y1="92000" x2="64857" y2="98714"/>
                        <a14:backgroundMark x1="13929" y1="64571" x2="16214" y2="27857"/>
                      </a14:backgroundRemoval>
                    </a14:imgEffect>
                  </a14:imgLayer>
                </a14:imgProps>
              </a:ext>
              <a:ext uri="{28A0092B-C50C-407E-A947-70E740481C1C}">
                <a14:useLocalDpi xmlns:a14="http://schemas.microsoft.com/office/drawing/2010/main" val="0"/>
              </a:ext>
            </a:extLst>
          </a:blip>
          <a:srcRect l="49216"/>
          <a:stretch/>
        </p:blipFill>
        <p:spPr>
          <a:xfrm>
            <a:off x="2428387" y="-105924"/>
            <a:ext cx="2252775" cy="2217988"/>
          </a:xfrm>
          <a:prstGeom prst="rect">
            <a:avLst/>
          </a:prstGeom>
        </p:spPr>
      </p:pic>
      <p:pic>
        <p:nvPicPr>
          <p:cNvPr id="25" name="Picture 24"/>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100000" l="1643" r="96786">
                        <a14:foregroundMark x1="15786" y1="87000" x2="17500" y2="84429"/>
                        <a14:foregroundMark x1="34286" y1="85000" x2="34857" y2="88571"/>
                        <a14:foregroundMark x1="74643" y1="31286" x2="75786" y2="96714"/>
                        <a14:foregroundMark x1="64571" y1="92000" x2="64857" y2="98714"/>
                        <a14:backgroundMark x1="13929" y1="64571" x2="16214" y2="27857"/>
                      </a14:backgroundRemoval>
                    </a14:imgEffect>
                  </a14:imgLayer>
                </a14:imgProps>
              </a:ext>
              <a:ext uri="{28A0092B-C50C-407E-A947-70E740481C1C}">
                <a14:useLocalDpi xmlns:a14="http://schemas.microsoft.com/office/drawing/2010/main" val="0"/>
              </a:ext>
            </a:extLst>
          </a:blip>
          <a:srcRect r="57148"/>
          <a:stretch/>
        </p:blipFill>
        <p:spPr>
          <a:xfrm>
            <a:off x="7465888" y="-161563"/>
            <a:ext cx="1948595" cy="2273627"/>
          </a:xfrm>
          <a:prstGeom prst="rect">
            <a:avLst/>
          </a:prstGeom>
        </p:spPr>
      </p:pic>
    </p:spTree>
    <p:extLst>
      <p:ext uri="{BB962C8B-B14F-4D97-AF65-F5344CB8AC3E}">
        <p14:creationId xmlns:p14="http://schemas.microsoft.com/office/powerpoint/2010/main" val="1955868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fltVal val="0"/>
                                          </p:val>
                                        </p:tav>
                                        <p:tav tm="100000">
                                          <p:val>
                                            <p:strVal val="#ppt_h"/>
                                          </p:val>
                                        </p:tav>
                                      </p:tavLst>
                                    </p:anim>
                                    <p:animEffect transition="in" filter="fade">
                                      <p:cBhvr>
                                        <p:cTn id="33" dur="5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animEffect transition="in" filter="fade">
                                      <p:cBhvr>
                                        <p:cTn id="40" dur="500"/>
                                        <p:tgtEl>
                                          <p:spTgt spid="37"/>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p:cTn id="43" dur="500" fill="hold"/>
                                        <p:tgtEl>
                                          <p:spTgt spid="45"/>
                                        </p:tgtEl>
                                        <p:attrNameLst>
                                          <p:attrName>ppt_w</p:attrName>
                                        </p:attrNameLst>
                                      </p:cBhvr>
                                      <p:tavLst>
                                        <p:tav tm="0">
                                          <p:val>
                                            <p:fltVal val="0"/>
                                          </p:val>
                                        </p:tav>
                                        <p:tav tm="100000">
                                          <p:val>
                                            <p:strVal val="#ppt_w"/>
                                          </p:val>
                                        </p:tav>
                                      </p:tavLst>
                                    </p:anim>
                                    <p:anim calcmode="lin" valueType="num">
                                      <p:cBhvr>
                                        <p:cTn id="44" dur="500" fill="hold"/>
                                        <p:tgtEl>
                                          <p:spTgt spid="45"/>
                                        </p:tgtEl>
                                        <p:attrNameLst>
                                          <p:attrName>ppt_h</p:attrName>
                                        </p:attrNameLst>
                                      </p:cBhvr>
                                      <p:tavLst>
                                        <p:tav tm="0">
                                          <p:val>
                                            <p:fltVal val="0"/>
                                          </p:val>
                                        </p:tav>
                                        <p:tav tm="100000">
                                          <p:val>
                                            <p:strVal val="#ppt_h"/>
                                          </p:val>
                                        </p:tav>
                                      </p:tavLst>
                                    </p:anim>
                                    <p:animEffect transition="in" filter="fade">
                                      <p:cBhvr>
                                        <p:cTn id="4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326561" y="-1120447"/>
            <a:ext cx="14082917" cy="3394032"/>
            <a:chOff x="-1624573" y="-1185864"/>
            <a:chExt cx="15732064" cy="3115323"/>
          </a:xfrm>
        </p:grpSpPr>
        <p:pic>
          <p:nvPicPr>
            <p:cNvPr id="4" name="图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sp>
        <p:nvSpPr>
          <p:cNvPr id="18" name="矩形 23"/>
          <p:cNvSpPr>
            <a:spLocks noChangeArrowheads="1"/>
          </p:cNvSpPr>
          <p:nvPr/>
        </p:nvSpPr>
        <p:spPr bwMode="auto">
          <a:xfrm>
            <a:off x="699885" y="504290"/>
            <a:ext cx="10940210" cy="1077218"/>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200" b="1" dirty="0" err="1">
                <a:solidFill>
                  <a:srgbClr val="002060"/>
                </a:solidFill>
                <a:latin typeface="Tahoma" pitchFamily="34" charset="0"/>
                <a:ea typeface="Tahoma" pitchFamily="34" charset="0"/>
                <a:cs typeface="Tahoma" pitchFamily="34" charset="0"/>
              </a:rPr>
              <a:t>Nối</a:t>
            </a:r>
            <a:r>
              <a:rPr lang="en-US" altLang="zh-CN" sz="3200" b="1" dirty="0">
                <a:solidFill>
                  <a:srgbClr val="002060"/>
                </a:solidFill>
                <a:latin typeface="Tahoma" pitchFamily="34" charset="0"/>
                <a:ea typeface="Tahoma" pitchFamily="34" charset="0"/>
                <a:cs typeface="Tahoma" pitchFamily="34" charset="0"/>
              </a:rPr>
              <a:t> ý </a:t>
            </a:r>
            <a:r>
              <a:rPr lang="en-US" altLang="zh-CN" sz="3200" b="1" dirty="0" err="1">
                <a:solidFill>
                  <a:srgbClr val="002060"/>
                </a:solidFill>
                <a:latin typeface="Tahoma" pitchFamily="34" charset="0"/>
                <a:ea typeface="Tahoma" pitchFamily="34" charset="0"/>
                <a:cs typeface="Tahoma" pitchFamily="34" charset="0"/>
              </a:rPr>
              <a:t>cho</a:t>
            </a:r>
            <a:r>
              <a:rPr lang="en-US" altLang="zh-CN" sz="3200" b="1" dirty="0">
                <a:solidFill>
                  <a:srgbClr val="002060"/>
                </a:solidFill>
                <a:latin typeface="Tahoma" pitchFamily="34" charset="0"/>
                <a:ea typeface="Tahoma" pitchFamily="34" charset="0"/>
                <a:cs typeface="Tahoma" pitchFamily="34" charset="0"/>
              </a:rPr>
              <a:t> </a:t>
            </a:r>
            <a:r>
              <a:rPr lang="en-US" altLang="zh-CN" sz="3200" b="1" dirty="0" err="1">
                <a:solidFill>
                  <a:srgbClr val="002060"/>
                </a:solidFill>
                <a:latin typeface="Tahoma" pitchFamily="34" charset="0"/>
                <a:ea typeface="Tahoma" pitchFamily="34" charset="0"/>
                <a:cs typeface="Tahoma" pitchFamily="34" charset="0"/>
              </a:rPr>
              <a:t>phù</a:t>
            </a:r>
            <a:r>
              <a:rPr lang="en-US" altLang="zh-CN" sz="3200" b="1" dirty="0">
                <a:solidFill>
                  <a:srgbClr val="002060"/>
                </a:solidFill>
                <a:latin typeface="Tahoma" pitchFamily="34" charset="0"/>
                <a:ea typeface="Tahoma" pitchFamily="34" charset="0"/>
                <a:cs typeface="Tahoma" pitchFamily="34" charset="0"/>
              </a:rPr>
              <a:t> </a:t>
            </a:r>
            <a:r>
              <a:rPr lang="en-US" altLang="zh-CN" sz="3200" b="1" dirty="0" err="1">
                <a:solidFill>
                  <a:srgbClr val="002060"/>
                </a:solidFill>
                <a:latin typeface="Tahoma" pitchFamily="34" charset="0"/>
                <a:ea typeface="Tahoma" pitchFamily="34" charset="0"/>
                <a:cs typeface="Tahoma" pitchFamily="34" charset="0"/>
              </a:rPr>
              <a:t>hợp</a:t>
            </a:r>
            <a:r>
              <a:rPr lang="en-US" altLang="zh-CN" sz="3200" b="1" dirty="0">
                <a:solidFill>
                  <a:srgbClr val="002060"/>
                </a:solidFill>
                <a:latin typeface="Tahoma" pitchFamily="34" charset="0"/>
                <a:ea typeface="Tahoma" pitchFamily="34" charset="0"/>
                <a:cs typeface="Tahoma" pitchFamily="34" charset="0"/>
              </a:rPr>
              <a:t> </a:t>
            </a:r>
            <a:r>
              <a:rPr lang="en-US" altLang="zh-CN" sz="3200" b="1" dirty="0" err="1">
                <a:solidFill>
                  <a:srgbClr val="002060"/>
                </a:solidFill>
                <a:latin typeface="Tahoma" pitchFamily="34" charset="0"/>
                <a:ea typeface="Tahoma" pitchFamily="34" charset="0"/>
                <a:cs typeface="Tahoma" pitchFamily="34" charset="0"/>
              </a:rPr>
              <a:t>giữa</a:t>
            </a:r>
            <a:r>
              <a:rPr lang="en-US" altLang="zh-CN" sz="3200" b="1" dirty="0">
                <a:solidFill>
                  <a:srgbClr val="002060"/>
                </a:solidFill>
                <a:latin typeface="Tahoma" pitchFamily="34" charset="0"/>
                <a:ea typeface="Tahoma" pitchFamily="34" charset="0"/>
                <a:cs typeface="Tahoma" pitchFamily="34" charset="0"/>
              </a:rPr>
              <a:t> </a:t>
            </a:r>
            <a:r>
              <a:rPr lang="en-US" altLang="zh-CN" sz="3200" b="1" dirty="0" err="1">
                <a:solidFill>
                  <a:srgbClr val="002060"/>
                </a:solidFill>
                <a:latin typeface="Tahoma" pitchFamily="34" charset="0"/>
                <a:ea typeface="Tahoma" pitchFamily="34" charset="0"/>
                <a:cs typeface="Tahoma" pitchFamily="34" charset="0"/>
              </a:rPr>
              <a:t>điều</a:t>
            </a:r>
            <a:r>
              <a:rPr lang="en-US" altLang="zh-CN" sz="3200" b="1" dirty="0">
                <a:solidFill>
                  <a:srgbClr val="002060"/>
                </a:solidFill>
                <a:latin typeface="Tahoma" pitchFamily="34" charset="0"/>
                <a:ea typeface="Tahoma" pitchFamily="34" charset="0"/>
                <a:cs typeface="Tahoma" pitchFamily="34" charset="0"/>
              </a:rPr>
              <a:t> </a:t>
            </a:r>
            <a:r>
              <a:rPr lang="en-US" altLang="zh-CN" sz="3200" b="1" dirty="0" err="1">
                <a:solidFill>
                  <a:srgbClr val="002060"/>
                </a:solidFill>
                <a:latin typeface="Tahoma" pitchFamily="34" charset="0"/>
                <a:ea typeface="Tahoma" pitchFamily="34" charset="0"/>
                <a:cs typeface="Tahoma" pitchFamily="34" charset="0"/>
              </a:rPr>
              <a:t>kiện</a:t>
            </a:r>
            <a:r>
              <a:rPr lang="en-US" altLang="zh-CN" sz="3200" b="1" dirty="0">
                <a:solidFill>
                  <a:srgbClr val="002060"/>
                </a:solidFill>
                <a:latin typeface="Tahoma" pitchFamily="34" charset="0"/>
                <a:ea typeface="Tahoma" pitchFamily="34" charset="0"/>
                <a:cs typeface="Tahoma" pitchFamily="34" charset="0"/>
              </a:rPr>
              <a:t> </a:t>
            </a:r>
            <a:r>
              <a:rPr lang="en-US" altLang="zh-CN" sz="3200" b="1" dirty="0" err="1">
                <a:solidFill>
                  <a:srgbClr val="002060"/>
                </a:solidFill>
                <a:latin typeface="Tahoma" pitchFamily="34" charset="0"/>
                <a:ea typeface="Tahoma" pitchFamily="34" charset="0"/>
                <a:cs typeface="Tahoma" pitchFamily="34" charset="0"/>
              </a:rPr>
              <a:t>tự</a:t>
            </a:r>
            <a:r>
              <a:rPr lang="en-US" altLang="zh-CN" sz="3200" b="1" dirty="0">
                <a:solidFill>
                  <a:srgbClr val="002060"/>
                </a:solidFill>
                <a:latin typeface="Tahoma" pitchFamily="34" charset="0"/>
                <a:ea typeface="Tahoma" pitchFamily="34" charset="0"/>
                <a:cs typeface="Tahoma" pitchFamily="34" charset="0"/>
              </a:rPr>
              <a:t> </a:t>
            </a:r>
            <a:r>
              <a:rPr lang="en-US" altLang="zh-CN" sz="3200" b="1" dirty="0" err="1">
                <a:solidFill>
                  <a:srgbClr val="002060"/>
                </a:solidFill>
                <a:latin typeface="Tahoma" pitchFamily="34" charset="0"/>
                <a:ea typeface="Tahoma" pitchFamily="34" charset="0"/>
                <a:cs typeface="Tahoma" pitchFamily="34" charset="0"/>
              </a:rPr>
              <a:t>nhiên</a:t>
            </a:r>
            <a:r>
              <a:rPr lang="en-US" altLang="zh-CN" sz="3200" b="1" dirty="0">
                <a:solidFill>
                  <a:srgbClr val="002060"/>
                </a:solidFill>
                <a:latin typeface="Tahoma" pitchFamily="34" charset="0"/>
                <a:ea typeface="Tahoma" pitchFamily="34" charset="0"/>
                <a:cs typeface="Tahoma" pitchFamily="34" charset="0"/>
              </a:rPr>
              <a:t> </a:t>
            </a:r>
            <a:r>
              <a:rPr lang="en-US" altLang="zh-CN" sz="3200" b="1" dirty="0" err="1">
                <a:solidFill>
                  <a:srgbClr val="002060"/>
                </a:solidFill>
                <a:latin typeface="Tahoma" pitchFamily="34" charset="0"/>
                <a:ea typeface="Tahoma" pitchFamily="34" charset="0"/>
                <a:cs typeface="Tahoma" pitchFamily="34" charset="0"/>
              </a:rPr>
              <a:t>và</a:t>
            </a:r>
            <a:r>
              <a:rPr lang="en-US" altLang="zh-CN" sz="3200" b="1" dirty="0">
                <a:solidFill>
                  <a:srgbClr val="002060"/>
                </a:solidFill>
                <a:latin typeface="Tahoma" pitchFamily="34" charset="0"/>
                <a:ea typeface="Tahoma" pitchFamily="34" charset="0"/>
                <a:cs typeface="Tahoma" pitchFamily="34" charset="0"/>
              </a:rPr>
              <a:t> </a:t>
            </a:r>
            <a:r>
              <a:rPr lang="en-US" altLang="zh-CN" sz="3200" b="1" dirty="0" err="1">
                <a:solidFill>
                  <a:srgbClr val="002060"/>
                </a:solidFill>
                <a:latin typeface="Tahoma" pitchFamily="34" charset="0"/>
                <a:ea typeface="Tahoma" pitchFamily="34" charset="0"/>
                <a:cs typeface="Tahoma" pitchFamily="34" charset="0"/>
              </a:rPr>
              <a:t>các</a:t>
            </a:r>
            <a:r>
              <a:rPr lang="en-US" altLang="zh-CN" sz="3200" b="1" dirty="0">
                <a:solidFill>
                  <a:srgbClr val="002060"/>
                </a:solidFill>
                <a:latin typeface="Tahoma" pitchFamily="34" charset="0"/>
                <a:ea typeface="Tahoma" pitchFamily="34" charset="0"/>
                <a:cs typeface="Tahoma" pitchFamily="34" charset="0"/>
              </a:rPr>
              <a:t> </a:t>
            </a:r>
            <a:r>
              <a:rPr lang="en-US" altLang="zh-CN" sz="3200" b="1" dirty="0" err="1">
                <a:solidFill>
                  <a:srgbClr val="002060"/>
                </a:solidFill>
                <a:latin typeface="Tahoma" pitchFamily="34" charset="0"/>
                <a:ea typeface="Tahoma" pitchFamily="34" charset="0"/>
                <a:cs typeface="Tahoma" pitchFamily="34" charset="0"/>
              </a:rPr>
              <a:t>hoạt</a:t>
            </a:r>
            <a:r>
              <a:rPr lang="en-US" altLang="zh-CN" sz="3200" b="1" dirty="0">
                <a:solidFill>
                  <a:srgbClr val="002060"/>
                </a:solidFill>
                <a:latin typeface="Tahoma" pitchFamily="34" charset="0"/>
                <a:ea typeface="Tahoma" pitchFamily="34" charset="0"/>
                <a:cs typeface="Tahoma" pitchFamily="34" charset="0"/>
              </a:rPr>
              <a:t> </a:t>
            </a:r>
            <a:r>
              <a:rPr lang="en-US" altLang="zh-CN" sz="3200" b="1" dirty="0" err="1">
                <a:solidFill>
                  <a:srgbClr val="002060"/>
                </a:solidFill>
                <a:latin typeface="Tahoma" pitchFamily="34" charset="0"/>
                <a:ea typeface="Tahoma" pitchFamily="34" charset="0"/>
                <a:cs typeface="Tahoma" pitchFamily="34" charset="0"/>
              </a:rPr>
              <a:t>động</a:t>
            </a:r>
            <a:r>
              <a:rPr lang="en-US" altLang="zh-CN" sz="3200" b="1" dirty="0">
                <a:solidFill>
                  <a:srgbClr val="002060"/>
                </a:solidFill>
                <a:latin typeface="Tahoma" pitchFamily="34" charset="0"/>
                <a:ea typeface="Tahoma" pitchFamily="34" charset="0"/>
                <a:cs typeface="Tahoma" pitchFamily="34" charset="0"/>
              </a:rPr>
              <a:t> </a:t>
            </a:r>
            <a:r>
              <a:rPr lang="en-US" altLang="zh-CN" sz="3200" b="1" dirty="0" err="1">
                <a:solidFill>
                  <a:srgbClr val="002060"/>
                </a:solidFill>
                <a:latin typeface="Tahoma" pitchFamily="34" charset="0"/>
                <a:ea typeface="Tahoma" pitchFamily="34" charset="0"/>
                <a:cs typeface="Tahoma" pitchFamily="34" charset="0"/>
              </a:rPr>
              <a:t>sản</a:t>
            </a:r>
            <a:r>
              <a:rPr lang="en-US" altLang="zh-CN" sz="3200" b="1" dirty="0">
                <a:solidFill>
                  <a:srgbClr val="002060"/>
                </a:solidFill>
                <a:latin typeface="Tahoma" pitchFamily="34" charset="0"/>
                <a:ea typeface="Tahoma" pitchFamily="34" charset="0"/>
                <a:cs typeface="Tahoma" pitchFamily="34" charset="0"/>
              </a:rPr>
              <a:t> </a:t>
            </a:r>
            <a:r>
              <a:rPr lang="en-US" altLang="zh-CN" sz="3200" b="1" dirty="0" err="1">
                <a:solidFill>
                  <a:srgbClr val="002060"/>
                </a:solidFill>
                <a:latin typeface="Tahoma" pitchFamily="34" charset="0"/>
                <a:ea typeface="Tahoma" pitchFamily="34" charset="0"/>
                <a:cs typeface="Tahoma" pitchFamily="34" charset="0"/>
              </a:rPr>
              <a:t>xuất</a:t>
            </a:r>
            <a:r>
              <a:rPr lang="en-US" altLang="zh-CN" sz="3200" b="1" dirty="0">
                <a:solidFill>
                  <a:srgbClr val="002060"/>
                </a:solidFill>
                <a:latin typeface="Tahoma" pitchFamily="34" charset="0"/>
                <a:ea typeface="Tahoma" pitchFamily="34" charset="0"/>
                <a:cs typeface="Tahoma" pitchFamily="34" charset="0"/>
              </a:rPr>
              <a:t> </a:t>
            </a:r>
            <a:r>
              <a:rPr lang="en-US" altLang="zh-CN" sz="3200" b="1" dirty="0" err="1" smtClean="0">
                <a:solidFill>
                  <a:srgbClr val="002060"/>
                </a:solidFill>
                <a:latin typeface="Tahoma" pitchFamily="34" charset="0"/>
                <a:ea typeface="Tahoma" pitchFamily="34" charset="0"/>
                <a:cs typeface="Tahoma" pitchFamily="34" charset="0"/>
              </a:rPr>
              <a:t>của</a:t>
            </a:r>
            <a:r>
              <a:rPr lang="en-US" altLang="zh-CN" sz="3200" b="1" dirty="0" smtClean="0">
                <a:solidFill>
                  <a:srgbClr val="002060"/>
                </a:solidFill>
                <a:latin typeface="Tahoma" pitchFamily="34" charset="0"/>
                <a:ea typeface="Tahoma" pitchFamily="34" charset="0"/>
                <a:cs typeface="Tahoma" pitchFamily="34" charset="0"/>
              </a:rPr>
              <a:t> </a:t>
            </a:r>
            <a:r>
              <a:rPr lang="en-US" altLang="zh-CN" sz="3200" b="1" dirty="0" err="1">
                <a:solidFill>
                  <a:srgbClr val="002060"/>
                </a:solidFill>
                <a:latin typeface="Tahoma" pitchFamily="34" charset="0"/>
                <a:ea typeface="Tahoma" pitchFamily="34" charset="0"/>
                <a:cs typeface="Tahoma" pitchFamily="34" charset="0"/>
              </a:rPr>
              <a:t>người</a:t>
            </a:r>
            <a:r>
              <a:rPr lang="en-US" altLang="zh-CN" sz="3200" b="1" dirty="0">
                <a:solidFill>
                  <a:srgbClr val="002060"/>
                </a:solidFill>
                <a:latin typeface="Tahoma" pitchFamily="34" charset="0"/>
                <a:ea typeface="Tahoma" pitchFamily="34" charset="0"/>
                <a:cs typeface="Tahoma" pitchFamily="34" charset="0"/>
              </a:rPr>
              <a:t> </a:t>
            </a:r>
            <a:r>
              <a:rPr lang="en-US" altLang="zh-CN" sz="3200" b="1" dirty="0" err="1">
                <a:solidFill>
                  <a:srgbClr val="002060"/>
                </a:solidFill>
                <a:latin typeface="Tahoma" pitchFamily="34" charset="0"/>
                <a:ea typeface="Tahoma" pitchFamily="34" charset="0"/>
                <a:cs typeface="Tahoma" pitchFamily="34" charset="0"/>
              </a:rPr>
              <a:t>dân</a:t>
            </a:r>
            <a:r>
              <a:rPr lang="en-US" altLang="zh-CN" sz="3200" b="1" dirty="0">
                <a:solidFill>
                  <a:srgbClr val="002060"/>
                </a:solidFill>
                <a:latin typeface="Tahoma" pitchFamily="34" charset="0"/>
                <a:ea typeface="Tahoma" pitchFamily="34" charset="0"/>
                <a:cs typeface="Tahoma" pitchFamily="34" charset="0"/>
              </a:rPr>
              <a:t> ở </a:t>
            </a:r>
            <a:r>
              <a:rPr lang="en-US" altLang="zh-CN" sz="3200" b="1" dirty="0" err="1">
                <a:solidFill>
                  <a:srgbClr val="002060"/>
                </a:solidFill>
                <a:latin typeface="Tahoma" pitchFamily="34" charset="0"/>
                <a:ea typeface="Tahoma" pitchFamily="34" charset="0"/>
                <a:cs typeface="Tahoma" pitchFamily="34" charset="0"/>
              </a:rPr>
              <a:t>Tây</a:t>
            </a:r>
            <a:r>
              <a:rPr lang="en-US" altLang="zh-CN" sz="3200" b="1" dirty="0">
                <a:solidFill>
                  <a:srgbClr val="002060"/>
                </a:solidFill>
                <a:latin typeface="Tahoma" pitchFamily="34" charset="0"/>
                <a:ea typeface="Tahoma" pitchFamily="34" charset="0"/>
                <a:cs typeface="Tahoma" pitchFamily="34" charset="0"/>
              </a:rPr>
              <a:t> </a:t>
            </a:r>
            <a:r>
              <a:rPr lang="en-US" altLang="zh-CN" sz="3200" b="1" dirty="0" err="1">
                <a:solidFill>
                  <a:srgbClr val="002060"/>
                </a:solidFill>
                <a:latin typeface="Tahoma" pitchFamily="34" charset="0"/>
                <a:ea typeface="Tahoma" pitchFamily="34" charset="0"/>
                <a:cs typeface="Tahoma" pitchFamily="34" charset="0"/>
              </a:rPr>
              <a:t>Nguyên</a:t>
            </a:r>
            <a:r>
              <a:rPr lang="en-US" altLang="zh-CN" sz="3200" b="1" dirty="0">
                <a:solidFill>
                  <a:srgbClr val="002060"/>
                </a:solidFill>
                <a:latin typeface="Tahoma" pitchFamily="34" charset="0"/>
                <a:ea typeface="Tahoma" pitchFamily="34" charset="0"/>
                <a:cs typeface="Tahoma" pitchFamily="34" charset="0"/>
              </a:rPr>
              <a:t>. </a:t>
            </a:r>
            <a:endParaRPr kumimoji="0" lang="zh-CN" altLang="en-US" sz="3200" b="1" u="none" strike="noStrike" kern="1200" cap="none" spc="0" normalizeH="0" baseline="0" noProof="0" dirty="0">
              <a:ln>
                <a:noFill/>
              </a:ln>
              <a:solidFill>
                <a:srgbClr val="002060"/>
              </a:solidFill>
              <a:effectLst/>
              <a:uLnTx/>
              <a:uFillTx/>
              <a:latin typeface="Tahoma" pitchFamily="34" charset="0"/>
              <a:ea typeface="inpin heiti" charset="-122"/>
              <a:cs typeface="Tahoma" pitchFamily="34"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3475313553"/>
              </p:ext>
            </p:extLst>
          </p:nvPr>
        </p:nvGraphicFramePr>
        <p:xfrm>
          <a:off x="177933" y="2049245"/>
          <a:ext cx="11675360" cy="4389120"/>
        </p:xfrm>
        <a:graphic>
          <a:graphicData uri="http://schemas.openxmlformats.org/drawingml/2006/table">
            <a:tbl>
              <a:tblPr firstRow="1" bandRow="1">
                <a:tableStyleId>{5940675A-B579-460E-94D1-54222C63F5DA}</a:tableStyleId>
              </a:tblPr>
              <a:tblGrid>
                <a:gridCol w="4544792">
                  <a:extLst>
                    <a:ext uri="{9D8B030D-6E8A-4147-A177-3AD203B41FA5}">
                      <a16:colId xmlns="" xmlns:a16="http://schemas.microsoft.com/office/drawing/2014/main" val="2149626560"/>
                    </a:ext>
                  </a:extLst>
                </a:gridCol>
                <a:gridCol w="1292888">
                  <a:extLst>
                    <a:ext uri="{9D8B030D-6E8A-4147-A177-3AD203B41FA5}">
                      <a16:colId xmlns="" xmlns:a16="http://schemas.microsoft.com/office/drawing/2014/main" val="2094372620"/>
                    </a:ext>
                  </a:extLst>
                </a:gridCol>
                <a:gridCol w="1359877">
                  <a:extLst>
                    <a:ext uri="{9D8B030D-6E8A-4147-A177-3AD203B41FA5}">
                      <a16:colId xmlns="" xmlns:a16="http://schemas.microsoft.com/office/drawing/2014/main" val="1974890450"/>
                    </a:ext>
                  </a:extLst>
                </a:gridCol>
                <a:gridCol w="4477803">
                  <a:extLst>
                    <a:ext uri="{9D8B030D-6E8A-4147-A177-3AD203B41FA5}">
                      <a16:colId xmlns="" xmlns:a16="http://schemas.microsoft.com/office/drawing/2014/main" val="2261441294"/>
                    </a:ext>
                  </a:extLst>
                </a:gridCol>
              </a:tblGrid>
              <a:tr h="969310">
                <a:tc>
                  <a:txBody>
                    <a:bodyPr/>
                    <a:lstStyle/>
                    <a:p>
                      <a:pPr algn="r"/>
                      <a:r>
                        <a:rPr lang="en-US" sz="2800" dirty="0" err="1">
                          <a:solidFill>
                            <a:srgbClr val="002060"/>
                          </a:solidFill>
                          <a:latin typeface="UTM Avo" panose="02040603050506020204" pitchFamily="18" charset="0"/>
                        </a:rPr>
                        <a:t>Đất</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ba</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dan</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màu</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đỏ</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tơi</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xốp</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phì</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nhiêu</a:t>
                      </a:r>
                      <a:r>
                        <a:rPr lang="en-US" sz="2800" baseline="0" dirty="0">
                          <a:solidFill>
                            <a:srgbClr val="002060"/>
                          </a:solidFill>
                          <a:latin typeface="UTM Avo" panose="02040603050506020204" pitchFamily="18" charset="0"/>
                        </a:rPr>
                        <a:t>. </a:t>
                      </a:r>
                      <a:endParaRPr lang="en-US" sz="2800" dirty="0">
                        <a:solidFill>
                          <a:srgbClr val="002060"/>
                        </a:solidFill>
                        <a:latin typeface="UTM Avo" panose="020406030505060202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ED6E1"/>
                    </a:solidFill>
                  </a:tcPr>
                </a:tc>
                <a:tc>
                  <a:txBody>
                    <a:bodyPr/>
                    <a:lstStyle/>
                    <a:p>
                      <a:pPr algn="l"/>
                      <a:r>
                        <a:rPr lang="en-US" sz="6000" dirty="0">
                          <a:solidFill>
                            <a:srgbClr val="002060"/>
                          </a:solidFill>
                          <a:latin typeface="UTM Avo" panose="02040603050506020204" pitchFamily="18" charset="0"/>
                          <a:sym typeface="Wingdings 2" panose="05020102010507070707" pitchFamily="18" charset="2"/>
                        </a:rPr>
                        <a:t></a:t>
                      </a:r>
                      <a:endParaRPr lang="en-US" sz="6000" dirty="0">
                        <a:solidFill>
                          <a:srgbClr val="002060"/>
                        </a:solidFill>
                        <a:latin typeface="UTM Avo" panose="020406030505060202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6000" dirty="0">
                          <a:solidFill>
                            <a:srgbClr val="002060"/>
                          </a:solidFill>
                          <a:latin typeface="UTM Avo" panose="02040603050506020204" pitchFamily="18" charset="0"/>
                          <a:sym typeface="Wingdings 2" panose="05020102010507070707" pitchFamily="18" charset="2"/>
                        </a:rPr>
                        <a:t></a:t>
                      </a:r>
                      <a:endParaRPr lang="en-US" sz="6000" dirty="0">
                        <a:solidFill>
                          <a:srgbClr val="002060"/>
                        </a:solidFill>
                        <a:latin typeface="UTM Avo" panose="020406030505060202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dirty="0" err="1">
                          <a:solidFill>
                            <a:srgbClr val="002060"/>
                          </a:solidFill>
                          <a:latin typeface="UTM Avo" panose="02040603050506020204" pitchFamily="18" charset="0"/>
                        </a:rPr>
                        <a:t>Khai</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thác</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sức</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nước</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thủy</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điện</a:t>
                      </a:r>
                      <a:r>
                        <a:rPr lang="en-US" sz="2800" baseline="0" dirty="0">
                          <a:solidFill>
                            <a:srgbClr val="002060"/>
                          </a:solidFill>
                          <a:latin typeface="UTM Avo" panose="02040603050506020204" pitchFamily="18" charset="0"/>
                        </a:rPr>
                        <a:t>.</a:t>
                      </a:r>
                      <a:endParaRPr lang="en-US" sz="2800" dirty="0">
                        <a:solidFill>
                          <a:srgbClr val="002060"/>
                        </a:solidFill>
                        <a:latin typeface="UTM Avo" panose="020406030505060202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ED6E1"/>
                    </a:solidFill>
                  </a:tcPr>
                </a:tc>
                <a:extLst>
                  <a:ext uri="{0D108BD9-81ED-4DB2-BD59-A6C34878D82A}">
                    <a16:rowId xmlns="" xmlns:a16="http://schemas.microsoft.com/office/drawing/2014/main" val="653728010"/>
                  </a:ext>
                </a:extLst>
              </a:tr>
              <a:tr h="969310">
                <a:tc>
                  <a:txBody>
                    <a:bodyPr/>
                    <a:lstStyle/>
                    <a:p>
                      <a:pPr algn="r"/>
                      <a:r>
                        <a:rPr lang="en-US" sz="2800" dirty="0" err="1">
                          <a:solidFill>
                            <a:srgbClr val="002060"/>
                          </a:solidFill>
                          <a:latin typeface="UTM Avo" panose="02040603050506020204" pitchFamily="18" charset="0"/>
                        </a:rPr>
                        <a:t>Có</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nhiều</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đồng</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cỏ</a:t>
                      </a:r>
                      <a:endParaRPr lang="en-US" sz="2800" dirty="0">
                        <a:solidFill>
                          <a:srgbClr val="002060"/>
                        </a:solidFill>
                        <a:latin typeface="UTM Avo" panose="020406030505060202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95DAC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0" dirty="0">
                          <a:solidFill>
                            <a:srgbClr val="002060"/>
                          </a:solidFill>
                          <a:latin typeface="UTM Avo" panose="02040603050506020204" pitchFamily="18" charset="0"/>
                          <a:sym typeface="Wingdings 2" panose="05020102010507070707" pitchFamily="18" charset="2"/>
                        </a:rPr>
                        <a:t></a:t>
                      </a:r>
                      <a:endParaRPr lang="en-US" sz="6000" dirty="0">
                        <a:solidFill>
                          <a:srgbClr val="002060"/>
                        </a:solidFill>
                        <a:latin typeface="UTM Avo" panose="020406030505060202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0" dirty="0">
                          <a:solidFill>
                            <a:srgbClr val="002060"/>
                          </a:solidFill>
                          <a:latin typeface="UTM Avo" panose="02040603050506020204" pitchFamily="18" charset="0"/>
                          <a:sym typeface="Wingdings 2" panose="05020102010507070707" pitchFamily="18" charset="2"/>
                        </a:rPr>
                        <a:t></a:t>
                      </a:r>
                      <a:endParaRPr lang="en-US" sz="6000" dirty="0">
                        <a:solidFill>
                          <a:srgbClr val="002060"/>
                        </a:solidFill>
                        <a:latin typeface="UTM Avo" panose="020406030505060202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dirty="0" err="1">
                          <a:solidFill>
                            <a:srgbClr val="002060"/>
                          </a:solidFill>
                          <a:latin typeface="UTM Avo" panose="02040603050506020204" pitchFamily="18" charset="0"/>
                        </a:rPr>
                        <a:t>Trồng</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cây</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công</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nghiệp</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lâu</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năm</a:t>
                      </a:r>
                      <a:r>
                        <a:rPr lang="en-US" sz="2800" baseline="0" dirty="0">
                          <a:solidFill>
                            <a:srgbClr val="002060"/>
                          </a:solidFill>
                          <a:latin typeface="UTM Avo" panose="02040603050506020204" pitchFamily="18" charset="0"/>
                        </a:rPr>
                        <a:t>.</a:t>
                      </a:r>
                      <a:endParaRPr lang="en-US" sz="2800" dirty="0">
                        <a:solidFill>
                          <a:srgbClr val="002060"/>
                        </a:solidFill>
                        <a:latin typeface="UTM Avo" panose="020406030505060202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95DAC1"/>
                    </a:solidFill>
                  </a:tcPr>
                </a:tc>
                <a:extLst>
                  <a:ext uri="{0D108BD9-81ED-4DB2-BD59-A6C34878D82A}">
                    <a16:rowId xmlns="" xmlns:a16="http://schemas.microsoft.com/office/drawing/2014/main" val="3758067326"/>
                  </a:ext>
                </a:extLst>
              </a:tr>
              <a:tr h="969310">
                <a:tc>
                  <a:txBody>
                    <a:bodyPr/>
                    <a:lstStyle/>
                    <a:p>
                      <a:pPr algn="r"/>
                      <a:r>
                        <a:rPr lang="en-US" sz="2800" dirty="0" err="1">
                          <a:solidFill>
                            <a:srgbClr val="002060"/>
                          </a:solidFill>
                          <a:latin typeface="UTM Avo" panose="02040603050506020204" pitchFamily="18" charset="0"/>
                        </a:rPr>
                        <a:t>Có</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nhiều</a:t>
                      </a:r>
                      <a:r>
                        <a:rPr lang="en-US" sz="2800" baseline="0" dirty="0">
                          <a:solidFill>
                            <a:srgbClr val="002060"/>
                          </a:solidFill>
                          <a:latin typeface="UTM Avo" panose="02040603050506020204" pitchFamily="18" charset="0"/>
                        </a:rPr>
                        <a:t> con </a:t>
                      </a:r>
                      <a:r>
                        <a:rPr lang="en-US" sz="2800" baseline="0" dirty="0" err="1">
                          <a:solidFill>
                            <a:srgbClr val="002060"/>
                          </a:solidFill>
                          <a:latin typeface="UTM Avo" panose="02040603050506020204" pitchFamily="18" charset="0"/>
                        </a:rPr>
                        <a:t>sông</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chảy</a:t>
                      </a:r>
                      <a:r>
                        <a:rPr lang="en-US" sz="2800" baseline="0" dirty="0">
                          <a:solidFill>
                            <a:srgbClr val="002060"/>
                          </a:solidFill>
                          <a:latin typeface="UTM Avo" panose="02040603050506020204" pitchFamily="18" charset="0"/>
                        </a:rPr>
                        <a:t> qua </a:t>
                      </a:r>
                      <a:r>
                        <a:rPr lang="en-US" sz="2800" baseline="0" dirty="0" err="1">
                          <a:solidFill>
                            <a:srgbClr val="002060"/>
                          </a:solidFill>
                          <a:latin typeface="UTM Avo" panose="02040603050506020204" pitchFamily="18" charset="0"/>
                        </a:rPr>
                        <a:t>nhiều</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độ</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cao</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khác</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nhau</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lắm</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thác</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ghềnh</a:t>
                      </a:r>
                      <a:r>
                        <a:rPr lang="en-US" sz="2800" baseline="0" dirty="0">
                          <a:solidFill>
                            <a:srgbClr val="002060"/>
                          </a:solidFill>
                          <a:latin typeface="UTM Avo" panose="02040603050506020204" pitchFamily="18" charset="0"/>
                        </a:rPr>
                        <a:t>. </a:t>
                      </a:r>
                      <a:endParaRPr lang="en-US" sz="2800" dirty="0">
                        <a:solidFill>
                          <a:srgbClr val="002060"/>
                        </a:solidFill>
                        <a:latin typeface="UTM Avo" panose="020406030505060202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EBA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0" dirty="0">
                          <a:solidFill>
                            <a:srgbClr val="002060"/>
                          </a:solidFill>
                          <a:latin typeface="UTM Avo" panose="02040603050506020204" pitchFamily="18" charset="0"/>
                          <a:sym typeface="Wingdings 2" panose="05020102010507070707" pitchFamily="18" charset="2"/>
                        </a:rPr>
                        <a:t></a:t>
                      </a:r>
                      <a:endParaRPr lang="en-US" sz="6000" dirty="0">
                        <a:solidFill>
                          <a:srgbClr val="002060"/>
                        </a:solidFill>
                        <a:latin typeface="UTM Avo" panose="020406030505060202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0" dirty="0">
                          <a:solidFill>
                            <a:srgbClr val="002060"/>
                          </a:solidFill>
                          <a:latin typeface="UTM Avo" panose="02040603050506020204" pitchFamily="18" charset="0"/>
                          <a:sym typeface="Wingdings 2" panose="05020102010507070707" pitchFamily="18" charset="2"/>
                        </a:rPr>
                        <a:t></a:t>
                      </a:r>
                      <a:endParaRPr lang="en-US" sz="6000" dirty="0">
                        <a:solidFill>
                          <a:srgbClr val="002060"/>
                        </a:solidFill>
                        <a:latin typeface="UTM Avo" panose="020406030505060202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dirty="0" err="1">
                          <a:solidFill>
                            <a:srgbClr val="002060"/>
                          </a:solidFill>
                          <a:latin typeface="UTM Avo" panose="02040603050506020204" pitchFamily="18" charset="0"/>
                        </a:rPr>
                        <a:t>Chăn</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nuôi</a:t>
                      </a:r>
                      <a:r>
                        <a:rPr lang="en-US" sz="2800" baseline="0" dirty="0">
                          <a:solidFill>
                            <a:srgbClr val="002060"/>
                          </a:solidFill>
                          <a:latin typeface="UTM Avo" panose="02040603050506020204" pitchFamily="18" charset="0"/>
                        </a:rPr>
                        <a:t>.</a:t>
                      </a:r>
                      <a:endParaRPr lang="en-US" sz="2800" dirty="0">
                        <a:solidFill>
                          <a:srgbClr val="002060"/>
                        </a:solidFill>
                        <a:latin typeface="UTM Avo" panose="020406030505060202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EBA1"/>
                    </a:solidFill>
                  </a:tcPr>
                </a:tc>
                <a:extLst>
                  <a:ext uri="{0D108BD9-81ED-4DB2-BD59-A6C34878D82A}">
                    <a16:rowId xmlns="" xmlns:a16="http://schemas.microsoft.com/office/drawing/2014/main" val="3451618481"/>
                  </a:ext>
                </a:extLst>
              </a:tr>
              <a:tr h="969310">
                <a:tc>
                  <a:txBody>
                    <a:bodyPr/>
                    <a:lstStyle/>
                    <a:p>
                      <a:pPr algn="r"/>
                      <a:r>
                        <a:rPr lang="en-US" sz="2800" baseline="0" dirty="0" err="1">
                          <a:solidFill>
                            <a:srgbClr val="002060"/>
                          </a:solidFill>
                          <a:latin typeface="UTM Avo" panose="02040603050506020204" pitchFamily="18" charset="0"/>
                        </a:rPr>
                        <a:t>Rừng</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rậm</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nhiệt</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đới</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rừng</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khộp</a:t>
                      </a:r>
                      <a:r>
                        <a:rPr lang="en-US" sz="2800" baseline="0" dirty="0">
                          <a:solidFill>
                            <a:srgbClr val="002060"/>
                          </a:solidFill>
                          <a:latin typeface="UTM Avo" panose="02040603050506020204" pitchFamily="18" charset="0"/>
                        </a:rPr>
                        <a:t>, </a:t>
                      </a:r>
                      <a:endParaRPr lang="en-US" sz="2800" dirty="0">
                        <a:solidFill>
                          <a:srgbClr val="002060"/>
                        </a:solidFill>
                        <a:latin typeface="UTM Avo" panose="020406030505060202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A7DCF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0" dirty="0">
                          <a:solidFill>
                            <a:srgbClr val="002060"/>
                          </a:solidFill>
                          <a:latin typeface="UTM Avo" panose="02040603050506020204" pitchFamily="18" charset="0"/>
                          <a:sym typeface="Wingdings 2" panose="05020102010507070707" pitchFamily="18" charset="2"/>
                        </a:rPr>
                        <a:t></a:t>
                      </a:r>
                      <a:endParaRPr lang="en-US" sz="6000" dirty="0">
                        <a:solidFill>
                          <a:srgbClr val="002060"/>
                        </a:solidFill>
                        <a:latin typeface="UTM Avo" panose="020406030505060202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0" dirty="0">
                          <a:solidFill>
                            <a:srgbClr val="002060"/>
                          </a:solidFill>
                          <a:latin typeface="UTM Avo" panose="02040603050506020204" pitchFamily="18" charset="0"/>
                          <a:sym typeface="Wingdings 2" panose="05020102010507070707" pitchFamily="18" charset="2"/>
                        </a:rPr>
                        <a:t></a:t>
                      </a:r>
                      <a:endParaRPr lang="en-US" sz="6000" dirty="0">
                        <a:solidFill>
                          <a:srgbClr val="002060"/>
                        </a:solidFill>
                        <a:latin typeface="UTM Avo" panose="020406030505060202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dirty="0" err="1">
                          <a:solidFill>
                            <a:srgbClr val="002060"/>
                          </a:solidFill>
                          <a:latin typeface="UTM Avo" panose="02040603050506020204" pitchFamily="18" charset="0"/>
                        </a:rPr>
                        <a:t>Khai</a:t>
                      </a:r>
                      <a:r>
                        <a:rPr lang="en-US" sz="2800" dirty="0">
                          <a:solidFill>
                            <a:srgbClr val="002060"/>
                          </a:solidFill>
                          <a:latin typeface="UTM Avo" panose="02040603050506020204" pitchFamily="18" charset="0"/>
                        </a:rPr>
                        <a:t> </a:t>
                      </a:r>
                      <a:r>
                        <a:rPr lang="en-US" sz="2800" dirty="0" err="1">
                          <a:solidFill>
                            <a:srgbClr val="002060"/>
                          </a:solidFill>
                          <a:latin typeface="UTM Avo" panose="02040603050506020204" pitchFamily="18" charset="0"/>
                        </a:rPr>
                        <a:t>thác</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gỗ</a:t>
                      </a:r>
                      <a:endParaRPr lang="en-US" sz="2800" dirty="0">
                        <a:solidFill>
                          <a:srgbClr val="002060"/>
                        </a:solidFill>
                        <a:latin typeface="UTM Avo" panose="020406030505060202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A7DCF8"/>
                    </a:solidFill>
                  </a:tcPr>
                </a:tc>
                <a:extLst>
                  <a:ext uri="{0D108BD9-81ED-4DB2-BD59-A6C34878D82A}">
                    <a16:rowId xmlns="" xmlns:a16="http://schemas.microsoft.com/office/drawing/2014/main" val="672761374"/>
                  </a:ext>
                </a:extLst>
              </a:tr>
            </a:tbl>
          </a:graphicData>
        </a:graphic>
      </p:graphicFrame>
      <p:pic>
        <p:nvPicPr>
          <p:cNvPr id="19" name="图片 42"/>
          <p:cNvPicPr>
            <a:picLocks noChangeAspect="1"/>
          </p:cNvPicPr>
          <p:nvPr/>
        </p:nvPicPr>
        <p:blipFill>
          <a:blip r:embed="rId6" cstate="screen">
            <a:duotone>
              <a:schemeClr val="accent2">
                <a:shade val="45000"/>
                <a:satMod val="135000"/>
              </a:schemeClr>
              <a:prstClr val="white"/>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1640095" y="5096421"/>
            <a:ext cx="708453" cy="662192"/>
          </a:xfrm>
          <a:prstGeom prst="rect">
            <a:avLst/>
          </a:prstGeom>
        </p:spPr>
      </p:pic>
      <p:pic>
        <p:nvPicPr>
          <p:cNvPr id="20" name="图片 43"/>
          <p:cNvPicPr>
            <a:picLocks noChangeAspect="1"/>
          </p:cNvPicPr>
          <p:nvPr/>
        </p:nvPicPr>
        <p:blipFill>
          <a:blip r:embed="rId6" cstate="screen">
            <a:duotone>
              <a:schemeClr val="accent2">
                <a:shade val="45000"/>
                <a:satMod val="135000"/>
              </a:schemeClr>
              <a:prstClr val="white"/>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5644" y="944545"/>
            <a:ext cx="582513" cy="544476"/>
          </a:xfrm>
          <a:prstGeom prst="rect">
            <a:avLst/>
          </a:prstGeom>
        </p:spPr>
      </p:pic>
      <p:pic>
        <p:nvPicPr>
          <p:cNvPr id="21" name="图片 44"/>
          <p:cNvPicPr>
            <a:picLocks noChangeAspect="1"/>
          </p:cNvPicPr>
          <p:nvPr/>
        </p:nvPicPr>
        <p:blipFill>
          <a:blip r:embed="rId6" cstate="screen">
            <a:duotone>
              <a:schemeClr val="accent2">
                <a:shade val="45000"/>
                <a:satMod val="135000"/>
              </a:schemeClr>
              <a:prstClr val="white"/>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44480" y="1338527"/>
            <a:ext cx="879599" cy="822162"/>
          </a:xfrm>
          <a:prstGeom prst="rect">
            <a:avLst/>
          </a:prstGeom>
        </p:spPr>
      </p:pic>
      <p:pic>
        <p:nvPicPr>
          <p:cNvPr id="22" name="图片 44"/>
          <p:cNvPicPr>
            <a:picLocks noChangeAspect="1"/>
          </p:cNvPicPr>
          <p:nvPr/>
        </p:nvPicPr>
        <p:blipFill>
          <a:blip r:embed="rId6" cstate="screen">
            <a:duotone>
              <a:schemeClr val="accent2">
                <a:shade val="45000"/>
                <a:satMod val="135000"/>
              </a:schemeClr>
              <a:prstClr val="white"/>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863433" y="5546690"/>
            <a:ext cx="1337135" cy="1249822"/>
          </a:xfrm>
          <a:prstGeom prst="rect">
            <a:avLst/>
          </a:prstGeom>
        </p:spPr>
      </p:pic>
      <p:cxnSp>
        <p:nvCxnSpPr>
          <p:cNvPr id="24" name="Straight Arrow Connector 23"/>
          <p:cNvCxnSpPr/>
          <p:nvPr/>
        </p:nvCxnSpPr>
        <p:spPr>
          <a:xfrm>
            <a:off x="5024176" y="2532185"/>
            <a:ext cx="2130250" cy="106512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939570" y="3532484"/>
            <a:ext cx="2214856" cy="1300773"/>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024176" y="2499624"/>
            <a:ext cx="2130250" cy="225970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5059260" y="5953704"/>
            <a:ext cx="2133185" cy="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par>
                                <p:cTn id="21" presetID="53" presetClass="entr" presetSubtype="16"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par>
                                <p:cTn id="26" presetID="53" presetClass="entr" presetSubtype="16"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par>
                                <p:cTn id="31" presetID="53" presetClass="entr" presetSubtype="16"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left)">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16" name="图片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26" name="Rounded Rectangle 25"/>
          <p:cNvSpPr/>
          <p:nvPr/>
        </p:nvSpPr>
        <p:spPr>
          <a:xfrm>
            <a:off x="2249867" y="1033929"/>
            <a:ext cx="8345566" cy="1268755"/>
          </a:xfrm>
          <a:prstGeom prst="roundRect">
            <a:avLst>
              <a:gd name="adj" fmla="val 50000"/>
            </a:avLst>
          </a:prstGeom>
          <a:solidFill>
            <a:srgbClr val="95DAC1"/>
          </a:solidFill>
          <a:ln w="3810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effectLst>
                  <a:outerShdw blurRad="38100" dist="38100" dir="2700000" algn="tl">
                    <a:srgbClr val="000000">
                      <a:alpha val="43137"/>
                    </a:srgbClr>
                  </a:outerShdw>
                </a:effectLst>
                <a:latin typeface="UTM Avo" panose="02040603050506020204" pitchFamily="18" charset="0"/>
              </a:rPr>
              <a:t>Hoạt</a:t>
            </a:r>
            <a:r>
              <a:rPr lang="en-US" sz="3600" b="1" dirty="0">
                <a:effectLst>
                  <a:outerShdw blurRad="38100" dist="38100" dir="2700000" algn="tl">
                    <a:srgbClr val="000000">
                      <a:alpha val="43137"/>
                    </a:srgbClr>
                  </a:outerShdw>
                </a:effectLst>
                <a:latin typeface="UTM Avo" panose="02040603050506020204" pitchFamily="18" charset="0"/>
              </a:rPr>
              <a:t> </a:t>
            </a:r>
            <a:r>
              <a:rPr lang="en-US" sz="3600" b="1" dirty="0" err="1">
                <a:effectLst>
                  <a:outerShdw blurRad="38100" dist="38100" dir="2700000" algn="tl">
                    <a:srgbClr val="000000">
                      <a:alpha val="43137"/>
                    </a:srgbClr>
                  </a:outerShdw>
                </a:effectLst>
                <a:latin typeface="UTM Avo" panose="02040603050506020204" pitchFamily="18" charset="0"/>
              </a:rPr>
              <a:t>động</a:t>
            </a:r>
            <a:r>
              <a:rPr lang="en-US" sz="3600" b="1" dirty="0">
                <a:effectLst>
                  <a:outerShdw blurRad="38100" dist="38100" dir="2700000" algn="tl">
                    <a:srgbClr val="000000">
                      <a:alpha val="43137"/>
                    </a:srgbClr>
                  </a:outerShdw>
                </a:effectLst>
                <a:latin typeface="UTM Avo" panose="02040603050506020204" pitchFamily="18" charset="0"/>
              </a:rPr>
              <a:t> </a:t>
            </a:r>
            <a:r>
              <a:rPr lang="en-US" sz="3600" b="1" dirty="0" err="1">
                <a:effectLst>
                  <a:outerShdw blurRad="38100" dist="38100" dir="2700000" algn="tl">
                    <a:srgbClr val="000000">
                      <a:alpha val="43137"/>
                    </a:srgbClr>
                  </a:outerShdw>
                </a:effectLst>
                <a:latin typeface="UTM Avo" panose="02040603050506020204" pitchFamily="18" charset="0"/>
              </a:rPr>
              <a:t>sản</a:t>
            </a:r>
            <a:r>
              <a:rPr lang="en-US" sz="3600" b="1" dirty="0">
                <a:effectLst>
                  <a:outerShdw blurRad="38100" dist="38100" dir="2700000" algn="tl">
                    <a:srgbClr val="000000">
                      <a:alpha val="43137"/>
                    </a:srgbClr>
                  </a:outerShdw>
                </a:effectLst>
                <a:latin typeface="UTM Avo" panose="02040603050506020204" pitchFamily="18" charset="0"/>
              </a:rPr>
              <a:t> </a:t>
            </a:r>
            <a:r>
              <a:rPr lang="en-US" sz="3600" b="1" dirty="0" err="1">
                <a:effectLst>
                  <a:outerShdw blurRad="38100" dist="38100" dir="2700000" algn="tl">
                    <a:srgbClr val="000000">
                      <a:alpha val="43137"/>
                    </a:srgbClr>
                  </a:outerShdw>
                </a:effectLst>
                <a:latin typeface="UTM Avo" panose="02040603050506020204" pitchFamily="18" charset="0"/>
              </a:rPr>
              <a:t>xuất</a:t>
            </a:r>
            <a:r>
              <a:rPr lang="en-US" sz="3600" b="1" dirty="0">
                <a:effectLst>
                  <a:outerShdw blurRad="38100" dist="38100" dir="2700000" algn="tl">
                    <a:srgbClr val="000000">
                      <a:alpha val="43137"/>
                    </a:srgbClr>
                  </a:outerShdw>
                </a:effectLst>
                <a:latin typeface="UTM Avo" panose="02040603050506020204" pitchFamily="18" charset="0"/>
              </a:rPr>
              <a:t> </a:t>
            </a:r>
            <a:r>
              <a:rPr lang="en-US" sz="3600" b="1" dirty="0" err="1">
                <a:effectLst>
                  <a:outerShdw blurRad="38100" dist="38100" dir="2700000" algn="tl">
                    <a:srgbClr val="000000">
                      <a:alpha val="43137"/>
                    </a:srgbClr>
                  </a:outerShdw>
                </a:effectLst>
                <a:latin typeface="UTM Avo" panose="02040603050506020204" pitchFamily="18" charset="0"/>
              </a:rPr>
              <a:t>của</a:t>
            </a:r>
            <a:r>
              <a:rPr lang="en-US" sz="3600" b="1" dirty="0">
                <a:effectLst>
                  <a:outerShdw blurRad="38100" dist="38100" dir="2700000" algn="tl">
                    <a:srgbClr val="000000">
                      <a:alpha val="43137"/>
                    </a:srgbClr>
                  </a:outerShdw>
                </a:effectLst>
                <a:latin typeface="UTM Avo" panose="02040603050506020204" pitchFamily="18" charset="0"/>
              </a:rPr>
              <a:t> </a:t>
            </a:r>
            <a:r>
              <a:rPr lang="en-US" sz="3600" b="1" dirty="0" err="1">
                <a:effectLst>
                  <a:outerShdw blurRad="38100" dist="38100" dir="2700000" algn="tl">
                    <a:srgbClr val="000000">
                      <a:alpha val="43137"/>
                    </a:srgbClr>
                  </a:outerShdw>
                </a:effectLst>
                <a:latin typeface="UTM Avo" panose="02040603050506020204" pitchFamily="18" charset="0"/>
              </a:rPr>
              <a:t>người</a:t>
            </a:r>
            <a:r>
              <a:rPr lang="en-US" sz="3600" b="1" dirty="0">
                <a:effectLst>
                  <a:outerShdw blurRad="38100" dist="38100" dir="2700000" algn="tl">
                    <a:srgbClr val="000000">
                      <a:alpha val="43137"/>
                    </a:srgbClr>
                  </a:outerShdw>
                </a:effectLst>
                <a:latin typeface="UTM Avo" panose="02040603050506020204" pitchFamily="18" charset="0"/>
              </a:rPr>
              <a:t> </a:t>
            </a:r>
            <a:r>
              <a:rPr lang="en-US" sz="3600" b="1" dirty="0" err="1">
                <a:effectLst>
                  <a:outerShdw blurRad="38100" dist="38100" dir="2700000" algn="tl">
                    <a:srgbClr val="000000">
                      <a:alpha val="43137"/>
                    </a:srgbClr>
                  </a:outerShdw>
                </a:effectLst>
                <a:latin typeface="UTM Avo" panose="02040603050506020204" pitchFamily="18" charset="0"/>
              </a:rPr>
              <a:t>dân</a:t>
            </a:r>
            <a:r>
              <a:rPr lang="en-US" sz="3600" b="1" dirty="0">
                <a:effectLst>
                  <a:outerShdw blurRad="38100" dist="38100" dir="2700000" algn="tl">
                    <a:srgbClr val="000000">
                      <a:alpha val="43137"/>
                    </a:srgbClr>
                  </a:outerShdw>
                </a:effectLst>
                <a:latin typeface="UTM Avo" panose="02040603050506020204" pitchFamily="18" charset="0"/>
              </a:rPr>
              <a:t> ở </a:t>
            </a:r>
            <a:r>
              <a:rPr lang="en-US" sz="3600" b="1" dirty="0" err="1">
                <a:effectLst>
                  <a:outerShdw blurRad="38100" dist="38100" dir="2700000" algn="tl">
                    <a:srgbClr val="000000">
                      <a:alpha val="43137"/>
                    </a:srgbClr>
                  </a:outerShdw>
                </a:effectLst>
                <a:latin typeface="UTM Avo" panose="02040603050506020204" pitchFamily="18" charset="0"/>
              </a:rPr>
              <a:t>Tây</a:t>
            </a:r>
            <a:r>
              <a:rPr lang="en-US" sz="3600" b="1" dirty="0">
                <a:effectLst>
                  <a:outerShdw blurRad="38100" dist="38100" dir="2700000" algn="tl">
                    <a:srgbClr val="000000">
                      <a:alpha val="43137"/>
                    </a:srgbClr>
                  </a:outerShdw>
                </a:effectLst>
                <a:latin typeface="UTM Avo" panose="02040603050506020204" pitchFamily="18" charset="0"/>
              </a:rPr>
              <a:t> </a:t>
            </a:r>
            <a:r>
              <a:rPr lang="en-US" sz="3600" b="1" dirty="0" err="1">
                <a:effectLst>
                  <a:outerShdw blurRad="38100" dist="38100" dir="2700000" algn="tl">
                    <a:srgbClr val="000000">
                      <a:alpha val="43137"/>
                    </a:srgbClr>
                  </a:outerShdw>
                </a:effectLst>
                <a:latin typeface="UTM Avo" panose="02040603050506020204" pitchFamily="18" charset="0"/>
              </a:rPr>
              <a:t>Nguyên</a:t>
            </a:r>
            <a:endParaRPr lang="en-US" sz="3600" b="1" dirty="0">
              <a:effectLst>
                <a:outerShdw blurRad="38100" dist="38100" dir="2700000" algn="tl">
                  <a:srgbClr val="000000">
                    <a:alpha val="43137"/>
                  </a:srgbClr>
                </a:outerShdw>
              </a:effectLst>
              <a:latin typeface="UTM Avo" panose="02040603050506020204" pitchFamily="18" charset="0"/>
            </a:endParaRPr>
          </a:p>
        </p:txBody>
      </p:sp>
      <p:grpSp>
        <p:nvGrpSpPr>
          <p:cNvPr id="27" name="Group 26"/>
          <p:cNvGrpSpPr/>
          <p:nvPr/>
        </p:nvGrpSpPr>
        <p:grpSpPr>
          <a:xfrm>
            <a:off x="174487" y="2648951"/>
            <a:ext cx="11859857" cy="3239384"/>
            <a:chOff x="944878" y="1481961"/>
            <a:chExt cx="6004163" cy="3752632"/>
          </a:xfrm>
        </p:grpSpPr>
        <p:sp>
          <p:nvSpPr>
            <p:cNvPr id="31" name="Rounded Rectangle 30"/>
            <p:cNvSpPr/>
            <p:nvPr/>
          </p:nvSpPr>
          <p:spPr>
            <a:xfrm>
              <a:off x="944878" y="1481961"/>
              <a:ext cx="6004163" cy="3752632"/>
            </a:xfrm>
            <a:prstGeom prst="roundRect">
              <a:avLst>
                <a:gd name="adj" fmla="val 2588"/>
              </a:avLst>
            </a:prstGeom>
            <a:noFill/>
            <a:ln w="571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002389" y="1708926"/>
              <a:ext cx="5889140" cy="3315829"/>
            </a:xfrm>
            <a:prstGeom prst="rect">
              <a:avLst/>
            </a:prstGeom>
            <a:noFill/>
          </p:spPr>
          <p:txBody>
            <a:bodyPr wrap="square" rtlCol="0">
              <a:spAutoFit/>
            </a:bodyPr>
            <a:lstStyle/>
            <a:p>
              <a:pPr algn="just"/>
              <a:r>
                <a:rPr lang="en-US" sz="3600" dirty="0">
                  <a:solidFill>
                    <a:srgbClr val="002060"/>
                  </a:solidFill>
                  <a:latin typeface="UTM Avo" panose="02040603050506020204" pitchFamily="18" charset="0"/>
                </a:rPr>
                <a:t>	</a:t>
              </a:r>
              <a:r>
                <a:rPr lang="vi-VN" sz="3600" dirty="0">
                  <a:solidFill>
                    <a:srgbClr val="002060"/>
                  </a:solidFill>
                  <a:latin typeface="UTM Avo" panose="02040603050506020204" pitchFamily="18" charset="0"/>
                </a:rPr>
                <a:t>Trên các cao nguyên ở Tây Nguyên có những</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điều</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kiện</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thuận</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lợi</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để</a:t>
              </a:r>
              <a:r>
                <a:rPr lang="en-US" sz="3600" dirty="0">
                  <a:solidFill>
                    <a:srgbClr val="002060"/>
                  </a:solidFill>
                  <a:latin typeface="UTM Avo" panose="02040603050506020204" pitchFamily="18" charset="0"/>
                </a:rPr>
                <a:t> </a:t>
              </a:r>
              <a:r>
                <a:rPr lang="vi-VN" sz="3600" dirty="0">
                  <a:solidFill>
                    <a:srgbClr val="002060"/>
                  </a:solidFill>
                  <a:latin typeface="UTM Avo" panose="02040603050506020204" pitchFamily="18" charset="0"/>
                </a:rPr>
                <a:t>trồng cây công nghiệp lâu năm như cà phê, cao su, hồ tiêu, chè</a:t>
              </a:r>
              <a:r>
                <a:rPr lang="en-US" sz="3600" dirty="0">
                  <a:solidFill>
                    <a:srgbClr val="002060"/>
                  </a:solidFill>
                  <a:latin typeface="UTM Avo" panose="02040603050506020204" pitchFamily="18" charset="0"/>
                </a:rPr>
                <a:t>; </a:t>
              </a:r>
              <a:r>
                <a:rPr lang="vi-VN" sz="3600" dirty="0">
                  <a:solidFill>
                    <a:srgbClr val="002060"/>
                  </a:solidFill>
                  <a:latin typeface="UTM Avo" panose="02040603050506020204" pitchFamily="18" charset="0"/>
                </a:rPr>
                <a:t>chăn nuôi trâu, bò</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khác</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sức</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nước</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làm</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thủy</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điện</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và</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khai</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thác</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gỗ</a:t>
              </a:r>
              <a:r>
                <a:rPr lang="en-US" sz="3600" dirty="0">
                  <a:solidFill>
                    <a:srgbClr val="002060"/>
                  </a:solidFill>
                  <a:latin typeface="UTM Avo" panose="02040603050506020204" pitchFamily="18" charset="0"/>
                </a:rPr>
                <a:t>. </a:t>
              </a:r>
              <a:endParaRPr lang="vi-VN" sz="3600" dirty="0">
                <a:solidFill>
                  <a:srgbClr val="002060"/>
                </a:solidFill>
                <a:latin typeface="UTM Avo" panose="02040603050506020204" pitchFamily="18" charset="0"/>
              </a:endParaRPr>
            </a:p>
          </p:txBody>
        </p:sp>
      </p:grpSp>
    </p:spTree>
    <p:extLst>
      <p:ext uri="{BB962C8B-B14F-4D97-AF65-F5344CB8AC3E}">
        <p14:creationId xmlns:p14="http://schemas.microsoft.com/office/powerpoint/2010/main" val="3871211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7"/>
          <a:stretch>
            <a:fillRect/>
          </a:stretch>
        </p:blipFill>
        <p:spPr>
          <a:xfrm>
            <a:off x="0" y="0"/>
            <a:ext cx="12192000" cy="6858000"/>
          </a:xfrm>
          <a:prstGeom prst="rect">
            <a:avLst/>
          </a:prstGeom>
        </p:spPr>
      </p:pic>
      <p:pic>
        <p:nvPicPr>
          <p:cNvPr id="17" name="文本框 16"/>
          <p:cNvPicPr>
            <a:picLocks noChangeAspect="1"/>
          </p:cNvPicPr>
          <p:nvPr/>
        </p:nvPicPr>
        <p:blipFill rotWithShape="1">
          <a:blip r:embed="rId8">
            <a:extLst>
              <a:ext uri="{28A0092B-C50C-407E-A947-70E740481C1C}">
                <a14:useLocalDpi xmlns:a14="http://schemas.microsoft.com/office/drawing/2010/main"/>
              </a:ext>
            </a:extLst>
          </a:blip>
          <a:srcRect l="8358" r="9326" b="17024"/>
          <a:stretch/>
        </p:blipFill>
        <p:spPr bwMode="auto">
          <a:xfrm>
            <a:off x="-581891" y="824860"/>
            <a:ext cx="13200611" cy="6157831"/>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1326561" y="-1120447"/>
            <a:ext cx="14082917" cy="3090951"/>
            <a:chOff x="-1624573" y="-1185864"/>
            <a:chExt cx="15732064" cy="3115323"/>
          </a:xfrm>
        </p:grpSpPr>
        <p:pic>
          <p:nvPicPr>
            <p:cNvPr id="4" name="文本框 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10">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4488" y="236693"/>
            <a:ext cx="3411358" cy="1431614"/>
          </a:xfrm>
          <a:prstGeom prst="rect">
            <a:avLst/>
          </a:prstGeom>
        </p:spPr>
      </p:pic>
      <p:grpSp>
        <p:nvGrpSpPr>
          <p:cNvPr id="42" name="Group 41"/>
          <p:cNvGrpSpPr/>
          <p:nvPr/>
        </p:nvGrpSpPr>
        <p:grpSpPr>
          <a:xfrm>
            <a:off x="790852" y="1886413"/>
            <a:ext cx="10678160" cy="2514332"/>
            <a:chOff x="756919" y="1288086"/>
            <a:chExt cx="10678160" cy="3238797"/>
          </a:xfrm>
        </p:grpSpPr>
        <p:grpSp>
          <p:nvGrpSpPr>
            <p:cNvPr id="33" name="Group 32"/>
            <p:cNvGrpSpPr/>
            <p:nvPr/>
          </p:nvGrpSpPr>
          <p:grpSpPr>
            <a:xfrm>
              <a:off x="756919" y="1288086"/>
              <a:ext cx="10678160" cy="2826714"/>
              <a:chOff x="756919" y="1797589"/>
              <a:chExt cx="10678160" cy="1867373"/>
            </a:xfrm>
          </p:grpSpPr>
          <p:sp>
            <p:nvSpPr>
              <p:cNvPr id="31" name="Rounded Rectangle 30"/>
              <p:cNvSpPr/>
              <p:nvPr/>
            </p:nvSpPr>
            <p:spPr>
              <a:xfrm>
                <a:off x="756919" y="1797589"/>
                <a:ext cx="10678160" cy="18673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944878" y="1936260"/>
                <a:ext cx="10322562" cy="1586364"/>
              </a:xfrm>
              <a:prstGeom prst="roundRect">
                <a:avLst/>
              </a:prstGeom>
              <a:noFill/>
              <a:ln w="571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1148080" y="1668308"/>
              <a:ext cx="9906000" cy="2858575"/>
            </a:xfrm>
            <a:prstGeom prst="rect">
              <a:avLst/>
            </a:prstGeom>
            <a:noFill/>
          </p:spPr>
          <p:txBody>
            <a:bodyPr wrap="square" rtlCol="0">
              <a:spAutoFit/>
            </a:bodyPr>
            <a:lstStyle/>
            <a:p>
              <a:pPr algn="just"/>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Khu</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vực</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này</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là</a:t>
              </a:r>
              <a:r>
                <a:rPr lang="en-US" sz="3200" dirty="0">
                  <a:solidFill>
                    <a:srgbClr val="002060"/>
                  </a:solidFill>
                  <a:latin typeface="UTM Avo" panose="02040603050506020204" pitchFamily="18" charset="0"/>
                </a:rPr>
                <a:t> </a:t>
              </a:r>
              <a:r>
                <a:rPr lang="vi-VN" sz="3200" dirty="0">
                  <a:solidFill>
                    <a:srgbClr val="002060"/>
                  </a:solidFill>
                  <a:latin typeface="UTM Avo" panose="02040603050506020204" pitchFamily="18" charset="0"/>
                </a:rPr>
                <a:t>là vùng đồi với các đỉnh tròn, sườn thoải. Thế mạnh ở đây là trồng cây ăn quả và cây công nghiệp, đặc biệt là trồng chè. </a:t>
              </a:r>
              <a:endParaRPr lang="en-US" sz="3200" dirty="0">
                <a:solidFill>
                  <a:srgbClr val="002060"/>
                </a:solidFill>
                <a:latin typeface="UTM Avo" panose="02040603050506020204" pitchFamily="18" charset="0"/>
              </a:endParaRPr>
            </a:p>
          </p:txBody>
        </p:sp>
      </p:grpSp>
      <p:sp>
        <p:nvSpPr>
          <p:cNvPr id="36" name="Rounded Rectangle 35"/>
          <p:cNvSpPr/>
          <p:nvPr/>
        </p:nvSpPr>
        <p:spPr>
          <a:xfrm>
            <a:off x="128078" y="4285418"/>
            <a:ext cx="3937371" cy="1108240"/>
          </a:xfrm>
          <a:prstGeom prst="roundRect">
            <a:avLst>
              <a:gd name="adj" fmla="val 50000"/>
            </a:avLst>
          </a:prstGeom>
          <a:solidFill>
            <a:srgbClr val="B39DCB"/>
          </a:solidFill>
          <a:ln w="3810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effectLst>
                  <a:outerShdw blurRad="38100" dist="38100" dir="2700000" algn="tl">
                    <a:srgbClr val="000000">
                      <a:alpha val="43137"/>
                    </a:srgbClr>
                  </a:outerShdw>
                </a:effectLst>
                <a:latin typeface="UTM Avo" panose="02040603050506020204" pitchFamily="18" charset="0"/>
              </a:rPr>
              <a:t>Dãy</a:t>
            </a:r>
            <a:r>
              <a:rPr lang="en-US" sz="3200" b="1" dirty="0">
                <a:effectLst>
                  <a:outerShdw blurRad="38100" dist="38100" dir="2700000" algn="tl">
                    <a:srgbClr val="000000">
                      <a:alpha val="43137"/>
                    </a:srgbClr>
                  </a:outerShdw>
                </a:effectLst>
                <a:latin typeface="UTM Avo" panose="02040603050506020204" pitchFamily="18" charset="0"/>
              </a:rPr>
              <a:t> </a:t>
            </a:r>
          </a:p>
          <a:p>
            <a:pPr algn="ctr"/>
            <a:r>
              <a:rPr lang="en-US" sz="3200" b="1" dirty="0" err="1">
                <a:effectLst>
                  <a:outerShdw blurRad="38100" dist="38100" dir="2700000" algn="tl">
                    <a:srgbClr val="000000">
                      <a:alpha val="43137"/>
                    </a:srgbClr>
                  </a:outerShdw>
                </a:effectLst>
                <a:latin typeface="UTM Avo" panose="02040603050506020204" pitchFamily="18" charset="0"/>
              </a:rPr>
              <a:t>Hoàng</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Liên</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Sơn</a:t>
            </a:r>
            <a:endParaRPr lang="en-US" sz="3200" b="1" dirty="0">
              <a:effectLst>
                <a:outerShdw blurRad="38100" dist="38100" dir="2700000" algn="tl">
                  <a:srgbClr val="000000">
                    <a:alpha val="43137"/>
                  </a:srgbClr>
                </a:outerShdw>
              </a:effectLst>
              <a:latin typeface="UTM Avo" panose="02040603050506020204" pitchFamily="18" charset="0"/>
            </a:endParaRPr>
          </a:p>
        </p:txBody>
      </p:sp>
      <p:sp>
        <p:nvSpPr>
          <p:cNvPr id="40" name="Rounded Rectangle 39"/>
          <p:cNvSpPr/>
          <p:nvPr/>
        </p:nvSpPr>
        <p:spPr>
          <a:xfrm>
            <a:off x="3929271" y="5564964"/>
            <a:ext cx="4421641" cy="1176747"/>
          </a:xfrm>
          <a:prstGeom prst="roundRect">
            <a:avLst>
              <a:gd name="adj" fmla="val 50000"/>
            </a:avLst>
          </a:prstGeom>
          <a:solidFill>
            <a:srgbClr val="95DAC1"/>
          </a:solidFill>
          <a:ln w="3810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effectLst>
                  <a:outerShdw blurRad="38100" dist="38100" dir="2700000" algn="tl">
                    <a:srgbClr val="000000">
                      <a:alpha val="43137"/>
                    </a:srgbClr>
                  </a:outerShdw>
                </a:effectLst>
                <a:latin typeface="UTM Avo" panose="02040603050506020204" pitchFamily="18" charset="0"/>
              </a:rPr>
              <a:t>Tây</a:t>
            </a:r>
            <a:r>
              <a:rPr lang="en-US" sz="4000" b="1" dirty="0">
                <a:effectLst>
                  <a:outerShdw blurRad="38100" dist="38100" dir="2700000" algn="tl">
                    <a:srgbClr val="000000">
                      <a:alpha val="43137"/>
                    </a:srgbClr>
                  </a:outerShdw>
                </a:effectLst>
                <a:latin typeface="UTM Avo" panose="02040603050506020204" pitchFamily="18" charset="0"/>
              </a:rPr>
              <a:t> </a:t>
            </a:r>
            <a:r>
              <a:rPr lang="en-US" sz="4000" b="1" dirty="0" err="1">
                <a:effectLst>
                  <a:outerShdw blurRad="38100" dist="38100" dir="2700000" algn="tl">
                    <a:srgbClr val="000000">
                      <a:alpha val="43137"/>
                    </a:srgbClr>
                  </a:outerShdw>
                </a:effectLst>
                <a:latin typeface="UTM Avo" panose="02040603050506020204" pitchFamily="18" charset="0"/>
              </a:rPr>
              <a:t>Nguyên</a:t>
            </a:r>
            <a:endParaRPr lang="en-US" sz="4000" b="1" dirty="0">
              <a:effectLst>
                <a:outerShdw blurRad="38100" dist="38100" dir="2700000" algn="tl">
                  <a:srgbClr val="000000">
                    <a:alpha val="43137"/>
                  </a:srgbClr>
                </a:outerShdw>
              </a:effectLst>
              <a:latin typeface="UTM Avo" panose="02040603050506020204" pitchFamily="18" charset="0"/>
            </a:endParaRPr>
          </a:p>
        </p:txBody>
      </p:sp>
      <p:sp>
        <p:nvSpPr>
          <p:cNvPr id="41" name="Rounded Rectangle 40"/>
          <p:cNvSpPr/>
          <p:nvPr/>
        </p:nvSpPr>
        <p:spPr>
          <a:xfrm>
            <a:off x="8114364" y="4268062"/>
            <a:ext cx="3937371" cy="1108240"/>
          </a:xfrm>
          <a:prstGeom prst="roundRect">
            <a:avLst>
              <a:gd name="adj" fmla="val 50000"/>
            </a:avLst>
          </a:prstGeom>
          <a:solidFill>
            <a:srgbClr val="FFEBA1"/>
          </a:solidFill>
          <a:ln w="3810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effectLst>
                  <a:outerShdw blurRad="38100" dist="38100" dir="2700000" algn="tl">
                    <a:srgbClr val="000000">
                      <a:alpha val="43137"/>
                    </a:srgbClr>
                  </a:outerShdw>
                </a:effectLst>
                <a:latin typeface="UTM Avo" panose="02040603050506020204" pitchFamily="18" charset="0"/>
              </a:rPr>
              <a:t>Trung</a:t>
            </a:r>
            <a:r>
              <a:rPr lang="en-US" sz="3200" b="1" dirty="0">
                <a:effectLst>
                  <a:outerShdw blurRad="38100" dist="38100" dir="2700000" algn="tl">
                    <a:srgbClr val="000000">
                      <a:alpha val="43137"/>
                    </a:srgbClr>
                  </a:outerShdw>
                </a:effectLst>
                <a:latin typeface="UTM Avo" panose="02040603050506020204" pitchFamily="18" charset="0"/>
              </a:rPr>
              <a:t> du </a:t>
            </a:r>
            <a:r>
              <a:rPr lang="en-US" sz="3200" b="1" dirty="0" err="1">
                <a:effectLst>
                  <a:outerShdw blurRad="38100" dist="38100" dir="2700000" algn="tl">
                    <a:srgbClr val="000000">
                      <a:alpha val="43137"/>
                    </a:srgbClr>
                  </a:outerShdw>
                </a:effectLst>
                <a:latin typeface="UTM Avo" panose="02040603050506020204" pitchFamily="18" charset="0"/>
              </a:rPr>
              <a:t>Bắc</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Bộ</a:t>
            </a:r>
            <a:endParaRPr lang="en-US" sz="3200" b="1" dirty="0">
              <a:effectLst>
                <a:outerShdw blurRad="38100" dist="38100" dir="2700000" algn="tl">
                  <a:srgbClr val="000000">
                    <a:alpha val="43137"/>
                  </a:srgbClr>
                </a:outerShdw>
              </a:effectLst>
              <a:latin typeface="UTM Avo" panose="02040603050506020204" pitchFamily="18" charset="0"/>
            </a:endParaRPr>
          </a:p>
        </p:txBody>
      </p:sp>
      <p:pic>
        <p:nvPicPr>
          <p:cNvPr id="43"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66509" y="1879425"/>
            <a:ext cx="487363" cy="487363"/>
          </a:xfrm>
          <a:prstGeom prst="rect">
            <a:avLst/>
          </a:prstGeom>
        </p:spPr>
      </p:pic>
      <p:pic>
        <p:nvPicPr>
          <p:cNvPr id="44"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66510" y="2455676"/>
            <a:ext cx="487363" cy="487363"/>
          </a:xfrm>
          <a:prstGeom prst="rect">
            <a:avLst/>
          </a:prstGeom>
        </p:spPr>
      </p:pic>
      <p:pic>
        <p:nvPicPr>
          <p:cNvPr id="45" name="Am-thanh-tra-loi-dung-www_nhacchuongvui_com">
            <a:hlinkClick r:id="" action="ppaction://media"/>
          </p:cNvPr>
          <p:cNvPicPr>
            <a:picLocks noChangeAspect="1"/>
          </p:cNvPicPr>
          <p:nvPr>
            <a:audioFile r:link="rId3"/>
            <p:extLst>
              <p:ext uri="{DAA4B4D4-6D71-4841-9C94-3DE7FCFB9230}">
                <p14:media xmlns:p14="http://schemas.microsoft.com/office/powerpoint/2010/main" r:embed="rId4">
                  <p14:trim end="3085.8333"/>
                  <p14:fade out="2000"/>
                </p14:media>
              </p:ext>
            </p:extLst>
          </p:nvPr>
        </p:nvPicPr>
        <p:blipFill>
          <a:blip r:embed="rId13"/>
          <a:stretch>
            <a:fillRect/>
          </a:stretch>
        </p:blipFill>
        <p:spPr>
          <a:xfrm>
            <a:off x="-556181" y="3074391"/>
            <a:ext cx="487363" cy="487363"/>
          </a:xfrm>
          <a:prstGeom prst="rect">
            <a:avLst/>
          </a:prstGeom>
        </p:spPr>
      </p:pic>
      <p:pic>
        <p:nvPicPr>
          <p:cNvPr id="46" name="Picture 45"/>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51576" b="70545" l="6788" r="27152"/>
                    </a14:imgEffect>
                  </a14:imgLayer>
                </a14:imgProps>
              </a:ext>
              <a:ext uri="{28A0092B-C50C-407E-A947-70E740481C1C}">
                <a14:useLocalDpi xmlns:a14="http://schemas.microsoft.com/office/drawing/2010/main" val="0"/>
              </a:ext>
            </a:extLst>
          </a:blip>
          <a:srcRect l="7236" t="52335" r="73147" b="29888"/>
          <a:stretch/>
        </p:blipFill>
        <p:spPr>
          <a:xfrm>
            <a:off x="-64697" y="5454643"/>
            <a:ext cx="1732723" cy="1570280"/>
          </a:xfrm>
          <a:prstGeom prst="rect">
            <a:avLst/>
          </a:prstGeom>
        </p:spPr>
      </p:pic>
      <p:pic>
        <p:nvPicPr>
          <p:cNvPr id="47" name="Picture 46"/>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74485" b="95030" l="72242" r="95152">
                        <a14:foregroundMark x1="80242" y1="82303" x2="80242" y2="84424"/>
                        <a14:foregroundMark x1="84242" y1="79515" x2="83818" y2="82727"/>
                        <a14:foregroundMark x1="78727" y1="78000" x2="78424" y2="78909"/>
                        <a14:foregroundMark x1="86848" y1="76909" x2="87030" y2="80000"/>
                        <a14:foregroundMark x1="88545" y1="76788" x2="88061" y2="79818"/>
                        <a14:foregroundMark x1="80848" y1="81818" x2="81515" y2="83394"/>
                        <a14:foregroundMark x1="83455" y1="79818" x2="83939" y2="78485"/>
                        <a14:foregroundMark x1="80242" y1="80909" x2="79030" y2="83091"/>
                      </a14:backgroundRemoval>
                    </a14:imgEffect>
                  </a14:imgLayer>
                </a14:imgProps>
              </a:ext>
              <a:ext uri="{28A0092B-C50C-407E-A947-70E740481C1C}">
                <a14:useLocalDpi xmlns:a14="http://schemas.microsoft.com/office/drawing/2010/main" val="0"/>
              </a:ext>
            </a:extLst>
          </a:blip>
          <a:srcRect l="72447" t="74020" r="4564" b="5750"/>
          <a:stretch/>
        </p:blipFill>
        <p:spPr>
          <a:xfrm>
            <a:off x="5143270" y="3753542"/>
            <a:ext cx="2307813" cy="2030876"/>
          </a:xfrm>
          <a:prstGeom prst="rect">
            <a:avLst/>
          </a:prstGeom>
        </p:spPr>
      </p:pic>
      <p:pic>
        <p:nvPicPr>
          <p:cNvPr id="48" name="Picture 47"/>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8485" b="48424" l="49576" r="73212"/>
                    </a14:imgEffect>
                  </a14:imgLayer>
                </a14:imgProps>
              </a:ext>
              <a:ext uri="{28A0092B-C50C-407E-A947-70E740481C1C}">
                <a14:useLocalDpi xmlns:a14="http://schemas.microsoft.com/office/drawing/2010/main" val="0"/>
              </a:ext>
            </a:extLst>
          </a:blip>
          <a:srcRect l="50684" t="30035" r="26940" b="53260"/>
          <a:stretch/>
        </p:blipFill>
        <p:spPr>
          <a:xfrm>
            <a:off x="10008158" y="5278331"/>
            <a:ext cx="2365536" cy="1766050"/>
          </a:xfrm>
          <a:prstGeom prst="rect">
            <a:avLst/>
          </a:prstGeom>
        </p:spPr>
      </p:pic>
    </p:spTree>
    <p:extLst>
      <p:ext uri="{BB962C8B-B14F-4D97-AF65-F5344CB8AC3E}">
        <p14:creationId xmlns:p14="http://schemas.microsoft.com/office/powerpoint/2010/main" val="890098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1500"/>
                            </p:stCondLst>
                            <p:childTnLst>
                              <p:par>
                                <p:cTn id="21" presetID="14" presetClass="entr" presetSubtype="1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randombar(horizontal)">
                                      <p:cBhvr>
                                        <p:cTn id="23" dur="500"/>
                                        <p:tgtEl>
                                          <p:spTgt spid="42"/>
                                        </p:tgtEl>
                                      </p:cBhvr>
                                    </p:animEffect>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anim calcmode="lin" valueType="num">
                                      <p:cBhvr>
                                        <p:cTn id="28" dur="500" fill="hold"/>
                                        <p:tgtEl>
                                          <p:spTgt spid="47"/>
                                        </p:tgtEl>
                                        <p:attrNameLst>
                                          <p:attrName>ppt_x</p:attrName>
                                        </p:attrNameLst>
                                      </p:cBhvr>
                                      <p:tavLst>
                                        <p:tav tm="0">
                                          <p:val>
                                            <p:strVal val="#ppt_x"/>
                                          </p:val>
                                        </p:tav>
                                        <p:tav tm="100000">
                                          <p:val>
                                            <p:strVal val="#ppt_x"/>
                                          </p:val>
                                        </p:tav>
                                      </p:tavLst>
                                    </p:anim>
                                    <p:anim calcmode="lin" valueType="num">
                                      <p:cBhvr>
                                        <p:cTn id="29" dur="500" fill="hold"/>
                                        <p:tgtEl>
                                          <p:spTgt spid="4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anim calcmode="lin" valueType="num">
                                      <p:cBhvr>
                                        <p:cTn id="33" dur="500" fill="hold"/>
                                        <p:tgtEl>
                                          <p:spTgt spid="46"/>
                                        </p:tgtEl>
                                        <p:attrNameLst>
                                          <p:attrName>ppt_x</p:attrName>
                                        </p:attrNameLst>
                                      </p:cBhvr>
                                      <p:tavLst>
                                        <p:tav tm="0">
                                          <p:val>
                                            <p:strVal val="#ppt_x"/>
                                          </p:val>
                                        </p:tav>
                                        <p:tav tm="100000">
                                          <p:val>
                                            <p:strVal val="#ppt_x"/>
                                          </p:val>
                                        </p:tav>
                                      </p:tavLst>
                                    </p:anim>
                                    <p:anim calcmode="lin" valueType="num">
                                      <p:cBhvr>
                                        <p:cTn id="34" dur="500" fill="hold"/>
                                        <p:tgtEl>
                                          <p:spTgt spid="4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anim calcmode="lin" valueType="num">
                                      <p:cBhvr>
                                        <p:cTn id="38" dur="500" fill="hold"/>
                                        <p:tgtEl>
                                          <p:spTgt spid="48"/>
                                        </p:tgtEl>
                                        <p:attrNameLst>
                                          <p:attrName>ppt_x</p:attrName>
                                        </p:attrNameLst>
                                      </p:cBhvr>
                                      <p:tavLst>
                                        <p:tav tm="0">
                                          <p:val>
                                            <p:strVal val="#ppt_x"/>
                                          </p:val>
                                        </p:tav>
                                        <p:tav tm="100000">
                                          <p:val>
                                            <p:strVal val="#ppt_x"/>
                                          </p:val>
                                        </p:tav>
                                      </p:tavLst>
                                    </p:anim>
                                    <p:anim calcmode="lin" valueType="num">
                                      <p:cBhvr>
                                        <p:cTn id="39" dur="500" fill="hold"/>
                                        <p:tgtEl>
                                          <p:spTgt spid="48"/>
                                        </p:tgtEl>
                                        <p:attrNameLst>
                                          <p:attrName>ppt_y</p:attrName>
                                        </p:attrNameLst>
                                      </p:cBhvr>
                                      <p:tavLst>
                                        <p:tav tm="0">
                                          <p:val>
                                            <p:strVal val="#ppt_y+.1"/>
                                          </p:val>
                                        </p:tav>
                                        <p:tav tm="100000">
                                          <p:val>
                                            <p:strVal val="#ppt_y"/>
                                          </p:val>
                                        </p:tav>
                                      </p:tavLst>
                                    </p:anim>
                                  </p:childTnLst>
                                </p:cTn>
                              </p:par>
                            </p:childTnLst>
                          </p:cTn>
                        </p:par>
                        <p:par>
                          <p:cTn id="40" fill="hold">
                            <p:stCondLst>
                              <p:cond delay="2500"/>
                            </p:stCondLst>
                            <p:childTnLst>
                              <p:par>
                                <p:cTn id="41" presetID="42" presetClass="entr" presetSubtype="0"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anim calcmode="lin" valueType="num">
                                      <p:cBhvr>
                                        <p:cTn id="44" dur="500" fill="hold"/>
                                        <p:tgtEl>
                                          <p:spTgt spid="36"/>
                                        </p:tgtEl>
                                        <p:attrNameLst>
                                          <p:attrName>ppt_x</p:attrName>
                                        </p:attrNameLst>
                                      </p:cBhvr>
                                      <p:tavLst>
                                        <p:tav tm="0">
                                          <p:val>
                                            <p:strVal val="#ppt_x"/>
                                          </p:val>
                                        </p:tav>
                                        <p:tav tm="100000">
                                          <p:val>
                                            <p:strVal val="#ppt_x"/>
                                          </p:val>
                                        </p:tav>
                                      </p:tavLst>
                                    </p:anim>
                                    <p:anim calcmode="lin" valueType="num">
                                      <p:cBhvr>
                                        <p:cTn id="45" dur="500" fill="hold"/>
                                        <p:tgtEl>
                                          <p:spTgt spid="36"/>
                                        </p:tgtEl>
                                        <p:attrNameLst>
                                          <p:attrName>ppt_y</p:attrName>
                                        </p:attrNameLst>
                                      </p:cBhvr>
                                      <p:tavLst>
                                        <p:tav tm="0">
                                          <p:val>
                                            <p:strVal val="#ppt_y+.1"/>
                                          </p:val>
                                        </p:tav>
                                        <p:tav tm="100000">
                                          <p:val>
                                            <p:strVal val="#ppt_y"/>
                                          </p:val>
                                        </p:tav>
                                      </p:tavLst>
                                    </p:anim>
                                  </p:childTnLst>
                                </p:cTn>
                              </p:par>
                            </p:childTnLst>
                          </p:cTn>
                        </p:par>
                        <p:par>
                          <p:cTn id="46" fill="hold">
                            <p:stCondLst>
                              <p:cond delay="3000"/>
                            </p:stCondLst>
                            <p:childTnLst>
                              <p:par>
                                <p:cTn id="47" presetID="42" presetClass="entr" presetSubtype="0" fill="hold" grpId="1" nodeType="after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anim calcmode="lin" valueType="num">
                                      <p:cBhvr>
                                        <p:cTn id="50" dur="500" fill="hold"/>
                                        <p:tgtEl>
                                          <p:spTgt spid="41"/>
                                        </p:tgtEl>
                                        <p:attrNameLst>
                                          <p:attrName>ppt_x</p:attrName>
                                        </p:attrNameLst>
                                      </p:cBhvr>
                                      <p:tavLst>
                                        <p:tav tm="0">
                                          <p:val>
                                            <p:strVal val="#ppt_x"/>
                                          </p:val>
                                        </p:tav>
                                        <p:tav tm="100000">
                                          <p:val>
                                            <p:strVal val="#ppt_x"/>
                                          </p:val>
                                        </p:tav>
                                      </p:tavLst>
                                    </p:anim>
                                    <p:anim calcmode="lin" valueType="num">
                                      <p:cBhvr>
                                        <p:cTn id="51" dur="500" fill="hold"/>
                                        <p:tgtEl>
                                          <p:spTgt spid="41"/>
                                        </p:tgtEl>
                                        <p:attrNameLst>
                                          <p:attrName>ppt_y</p:attrName>
                                        </p:attrNameLst>
                                      </p:cBhvr>
                                      <p:tavLst>
                                        <p:tav tm="0">
                                          <p:val>
                                            <p:strVal val="#ppt_y+.1"/>
                                          </p:val>
                                        </p:tav>
                                        <p:tav tm="100000">
                                          <p:val>
                                            <p:strVal val="#ppt_y"/>
                                          </p:val>
                                        </p:tav>
                                      </p:tavLst>
                                    </p:anim>
                                  </p:childTnLst>
                                </p:cTn>
                              </p:par>
                            </p:childTnLst>
                          </p:cTn>
                        </p:par>
                        <p:par>
                          <p:cTn id="52" fill="hold">
                            <p:stCondLst>
                              <p:cond delay="3500"/>
                            </p:stCondLst>
                            <p:childTnLst>
                              <p:par>
                                <p:cTn id="53" presetID="42" presetClass="entr" presetSubtype="0" fill="hold" grpId="1" nodeType="after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1000"/>
                                        <p:tgtEl>
                                          <p:spTgt spid="40"/>
                                        </p:tgtEl>
                                      </p:cBhvr>
                                    </p:animEffect>
                                    <p:anim calcmode="lin" valueType="num">
                                      <p:cBhvr>
                                        <p:cTn id="56" dur="1000" fill="hold"/>
                                        <p:tgtEl>
                                          <p:spTgt spid="40"/>
                                        </p:tgtEl>
                                        <p:attrNameLst>
                                          <p:attrName>ppt_x</p:attrName>
                                        </p:attrNameLst>
                                      </p:cBhvr>
                                      <p:tavLst>
                                        <p:tav tm="0">
                                          <p:val>
                                            <p:strVal val="#ppt_x"/>
                                          </p:val>
                                        </p:tav>
                                        <p:tav tm="100000">
                                          <p:val>
                                            <p:strVal val="#ppt_x"/>
                                          </p:val>
                                        </p:tav>
                                      </p:tavLst>
                                    </p:anim>
                                    <p:anim calcmode="lin" valueType="num">
                                      <p:cBhvr>
                                        <p:cTn id="57"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36"/>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8150" fill="hold"/>
                                        <p:tgtEl>
                                          <p:spTgt spid="43"/>
                                        </p:tgtEl>
                                      </p:cBhvr>
                                    </p:cmd>
                                  </p:childTnLst>
                                </p:cTn>
                              </p:par>
                            </p:childTnLst>
                          </p:cTn>
                        </p:par>
                      </p:childTnLst>
                    </p:cTn>
                  </p:par>
                </p:childTnLst>
              </p:cTn>
              <p:nextCondLst>
                <p:cond evt="onClick" delay="0">
                  <p:tgtEl>
                    <p:spTgt spid="36"/>
                  </p:tgtEl>
                </p:cond>
              </p:nextCondLst>
            </p:seq>
            <p:audio>
              <p:cMediaNode vol="80000">
                <p:cTn id="63" fill="hold" display="0">
                  <p:stCondLst>
                    <p:cond delay="indefinite"/>
                  </p:stCondLst>
                  <p:endCondLst>
                    <p:cond evt="onStopAudio" delay="0">
                      <p:tgtEl>
                        <p:sldTgt/>
                      </p:tgtEl>
                    </p:cond>
                  </p:endCondLst>
                </p:cTn>
                <p:tgtEl>
                  <p:spTgt spid="43"/>
                </p:tgtEl>
              </p:cMediaNode>
            </p:audio>
            <p:audio>
              <p:cMediaNode vol="80000">
                <p:cTn id="64" fill="hold" display="0">
                  <p:stCondLst>
                    <p:cond delay="indefinite"/>
                  </p:stCondLst>
                  <p:endCondLst>
                    <p:cond evt="onStopAudio" delay="0">
                      <p:tgtEl>
                        <p:sldTgt/>
                      </p:tgtEl>
                    </p:cond>
                  </p:endCondLst>
                </p:cTn>
                <p:tgtEl>
                  <p:spTgt spid="44"/>
                </p:tgtEl>
              </p:cMediaNode>
            </p:audio>
            <p:audio>
              <p:cMediaNode vol="80000">
                <p:cTn id="65" fill="hold" display="0">
                  <p:stCondLst>
                    <p:cond delay="indefinite"/>
                  </p:stCondLst>
                  <p:endCondLst>
                    <p:cond evt="onStopAudio" delay="0">
                      <p:tgtEl>
                        <p:sldTgt/>
                      </p:tgtEl>
                    </p:cond>
                  </p:endCondLst>
                </p:cTn>
                <p:tgtEl>
                  <p:spTgt spid="45"/>
                </p:tgtEl>
              </p:cMediaNode>
            </p:audio>
            <p:seq concurrent="1" nextAc="seek">
              <p:cTn id="66" restart="whenNotActive" fill="hold" evtFilter="cancelBubble" nodeType="interactiveSeq">
                <p:stCondLst>
                  <p:cond evt="onClick" delay="0">
                    <p:tgtEl>
                      <p:spTgt spid="40"/>
                    </p:tgtEl>
                  </p:cond>
                </p:stCondLst>
                <p:endSync evt="end" delay="0">
                  <p:rtn val="all"/>
                </p:endSync>
                <p:childTnLst>
                  <p:par>
                    <p:cTn id="67" fill="hold">
                      <p:stCondLst>
                        <p:cond delay="0"/>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8150" fill="hold"/>
                                        <p:tgtEl>
                                          <p:spTgt spid="44"/>
                                        </p:tgtEl>
                                      </p:cBhvr>
                                    </p:cmd>
                                  </p:childTnLst>
                                </p:cTn>
                              </p:par>
                            </p:childTnLst>
                          </p:cTn>
                        </p:par>
                      </p:childTnLst>
                    </p:cTn>
                  </p:par>
                </p:childTnLst>
              </p:cTn>
              <p:nextCondLst>
                <p:cond evt="onClick" delay="0">
                  <p:tgtEl>
                    <p:spTgt spid="40"/>
                  </p:tgtEl>
                </p:cond>
              </p:nextCondLst>
            </p:seq>
            <p:seq concurrent="1" nextAc="seek">
              <p:cTn id="71" restart="whenNotActive" fill="hold" evtFilter="cancelBubble" nodeType="interactiveSeq">
                <p:stCondLst>
                  <p:cond evt="onClick" delay="0">
                    <p:tgtEl>
                      <p:spTgt spid="41"/>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clickEffect">
                                  <p:stCondLst>
                                    <p:cond delay="0"/>
                                  </p:stCondLst>
                                  <p:childTnLst>
                                    <p:cmd type="call" cmd="playFrom(0.0)">
                                      <p:cBhvr>
                                        <p:cTn id="75" dur="5000" fill="hold"/>
                                        <p:tgtEl>
                                          <p:spTgt spid="45"/>
                                        </p:tgtEl>
                                      </p:cBhvr>
                                    </p:cmd>
                                  </p:childTnLst>
                                </p:cTn>
                              </p:par>
                              <p:par>
                                <p:cTn id="76" presetID="32" presetClass="emph" presetSubtype="0" repeatCount="10000" fill="hold" grpId="2" nodeType="withEffect">
                                  <p:stCondLst>
                                    <p:cond delay="0"/>
                                  </p:stCondLst>
                                  <p:childTnLst>
                                    <p:animRot by="120000">
                                      <p:cBhvr>
                                        <p:cTn id="77" dur="50" fill="hold">
                                          <p:stCondLst>
                                            <p:cond delay="0"/>
                                          </p:stCondLst>
                                        </p:cTn>
                                        <p:tgtEl>
                                          <p:spTgt spid="41"/>
                                        </p:tgtEl>
                                        <p:attrNameLst>
                                          <p:attrName>r</p:attrName>
                                        </p:attrNameLst>
                                      </p:cBhvr>
                                    </p:animRot>
                                    <p:animRot by="-240000">
                                      <p:cBhvr>
                                        <p:cTn id="78" dur="100" fill="hold">
                                          <p:stCondLst>
                                            <p:cond delay="100"/>
                                          </p:stCondLst>
                                        </p:cTn>
                                        <p:tgtEl>
                                          <p:spTgt spid="41"/>
                                        </p:tgtEl>
                                        <p:attrNameLst>
                                          <p:attrName>r</p:attrName>
                                        </p:attrNameLst>
                                      </p:cBhvr>
                                    </p:animRot>
                                    <p:animRot by="240000">
                                      <p:cBhvr>
                                        <p:cTn id="79" dur="100" fill="hold">
                                          <p:stCondLst>
                                            <p:cond delay="200"/>
                                          </p:stCondLst>
                                        </p:cTn>
                                        <p:tgtEl>
                                          <p:spTgt spid="41"/>
                                        </p:tgtEl>
                                        <p:attrNameLst>
                                          <p:attrName>r</p:attrName>
                                        </p:attrNameLst>
                                      </p:cBhvr>
                                    </p:animRot>
                                    <p:animRot by="-240000">
                                      <p:cBhvr>
                                        <p:cTn id="80" dur="100" fill="hold">
                                          <p:stCondLst>
                                            <p:cond delay="300"/>
                                          </p:stCondLst>
                                        </p:cTn>
                                        <p:tgtEl>
                                          <p:spTgt spid="41"/>
                                        </p:tgtEl>
                                        <p:attrNameLst>
                                          <p:attrName>r</p:attrName>
                                        </p:attrNameLst>
                                      </p:cBhvr>
                                    </p:animRot>
                                    <p:animRot by="120000">
                                      <p:cBhvr>
                                        <p:cTn id="81" dur="100" fill="hold">
                                          <p:stCondLst>
                                            <p:cond delay="400"/>
                                          </p:stCondLst>
                                        </p:cTn>
                                        <p:tgtEl>
                                          <p:spTgt spid="41"/>
                                        </p:tgtEl>
                                        <p:attrNameLst>
                                          <p:attrName>r</p:attrName>
                                        </p:attrNameLst>
                                      </p:cBhvr>
                                    </p:animRot>
                                  </p:childTnLst>
                                </p:cTn>
                              </p:par>
                              <p:par>
                                <p:cTn id="82" presetID="1" presetClass="exit" presetSubtype="0" fill="hold" grpId="1" nodeType="withEffect">
                                  <p:stCondLst>
                                    <p:cond delay="0"/>
                                  </p:stCondLst>
                                  <p:childTnLst>
                                    <p:set>
                                      <p:cBhvr>
                                        <p:cTn id="83" dur="1" fill="hold">
                                          <p:stCondLst>
                                            <p:cond delay="0"/>
                                          </p:stCondLst>
                                        </p:cTn>
                                        <p:tgtEl>
                                          <p:spTgt spid="36"/>
                                        </p:tgtEl>
                                        <p:attrNameLst>
                                          <p:attrName>style.visibility</p:attrName>
                                        </p:attrNameLst>
                                      </p:cBhvr>
                                      <p:to>
                                        <p:strVal val="hidden"/>
                                      </p:to>
                                    </p:set>
                                  </p:childTnLst>
                                </p:cTn>
                              </p:par>
                              <p:par>
                                <p:cTn id="84" presetID="1" presetClass="exit" presetSubtype="0" fill="hold" grpId="2" nodeType="withEffect">
                                  <p:stCondLst>
                                    <p:cond delay="0"/>
                                  </p:stCondLst>
                                  <p:childTnLst>
                                    <p:set>
                                      <p:cBhvr>
                                        <p:cTn id="8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bldLst>
      <p:bldP spid="36" grpId="0" animBg="1"/>
      <p:bldP spid="36" grpId="1" animBg="1"/>
      <p:bldP spid="40" grpId="1" animBg="1"/>
      <p:bldP spid="40" grpId="2" animBg="1"/>
      <p:bldP spid="41" grpId="1" animBg="1"/>
      <p:bldP spid="41"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文本框 16"/>
          <p:cNvPicPr>
            <a:picLocks noChangeAspect="1"/>
          </p:cNvPicPr>
          <p:nvPr/>
        </p:nvPicPr>
        <p:blipFill rotWithShape="1">
          <a:blip r:embed="rId7">
            <a:extLst>
              <a:ext uri="{28A0092B-C50C-407E-A947-70E740481C1C}">
                <a14:useLocalDpi xmlns:a14="http://schemas.microsoft.com/office/drawing/2010/main"/>
              </a:ext>
            </a:extLst>
          </a:blip>
          <a:srcRect l="8358" r="9326" b="17024"/>
          <a:stretch/>
        </p:blipFill>
        <p:spPr bwMode="auto">
          <a:xfrm>
            <a:off x="-79147" y="209962"/>
            <a:ext cx="13200611" cy="6157831"/>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1326561" y="-1120447"/>
            <a:ext cx="14082917" cy="2788753"/>
            <a:chOff x="-1624573" y="-1185864"/>
            <a:chExt cx="15732064" cy="3115323"/>
          </a:xfrm>
        </p:grpSpPr>
        <p:pic>
          <p:nvPicPr>
            <p:cNvPr id="4" name="文本框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9">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grpSp>
        <p:nvGrpSpPr>
          <p:cNvPr id="42" name="Group 41"/>
          <p:cNvGrpSpPr/>
          <p:nvPr/>
        </p:nvGrpSpPr>
        <p:grpSpPr>
          <a:xfrm>
            <a:off x="756919" y="1288086"/>
            <a:ext cx="10678160" cy="2826714"/>
            <a:chOff x="756919" y="1288086"/>
            <a:chExt cx="10678160" cy="2826714"/>
          </a:xfrm>
        </p:grpSpPr>
        <p:grpSp>
          <p:nvGrpSpPr>
            <p:cNvPr id="33" name="Group 32"/>
            <p:cNvGrpSpPr/>
            <p:nvPr/>
          </p:nvGrpSpPr>
          <p:grpSpPr>
            <a:xfrm>
              <a:off x="756919" y="1288086"/>
              <a:ext cx="10678160" cy="2826714"/>
              <a:chOff x="756919" y="1797589"/>
              <a:chExt cx="10678160" cy="1867373"/>
            </a:xfrm>
          </p:grpSpPr>
          <p:sp>
            <p:nvSpPr>
              <p:cNvPr id="31" name="Rounded Rectangle 30"/>
              <p:cNvSpPr/>
              <p:nvPr/>
            </p:nvSpPr>
            <p:spPr>
              <a:xfrm>
                <a:off x="756919" y="1797589"/>
                <a:ext cx="10678160" cy="18673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944878" y="1936260"/>
                <a:ext cx="10322562" cy="1586364"/>
              </a:xfrm>
              <a:prstGeom prst="roundRect">
                <a:avLst/>
              </a:prstGeom>
              <a:noFill/>
              <a:ln w="571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1148080" y="1668307"/>
              <a:ext cx="9906000" cy="2062103"/>
            </a:xfrm>
            <a:prstGeom prst="rect">
              <a:avLst/>
            </a:prstGeom>
            <a:noFill/>
          </p:spPr>
          <p:txBody>
            <a:bodyPr wrap="square" rtlCol="0">
              <a:spAutoFit/>
            </a:bodyPr>
            <a:lstStyle/>
            <a:p>
              <a:pPr algn="just"/>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Khu</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vực</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này</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nằm</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giữa</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sông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Hồng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và</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sông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Đà</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Có</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nhiều</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dãy</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núi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cao</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đồ</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sộ</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nhất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nước</a:t>
              </a:r>
              <a:r>
                <a:rPr lang="en-US" sz="3200" dirty="0">
                  <a:solidFill>
                    <a:srgbClr val="002060"/>
                  </a:solidFill>
                  <a:latin typeface="UTM Avo" panose="02040603050506020204" pitchFamily="18" charset="0"/>
                </a:rPr>
                <a:t> ta, </a:t>
              </a:r>
              <a:r>
                <a:rPr lang="en-US" sz="3200" dirty="0" err="1">
                  <a:solidFill>
                    <a:srgbClr val="002060"/>
                  </a:solidFill>
                  <a:latin typeface="UTM Avo" panose="02040603050506020204" pitchFamily="18" charset="0"/>
                </a:rPr>
                <a:t>có</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nhiều</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đỉnh</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nhọn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sườn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dốc</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thung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lũng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hẹp</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và</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sâu</a:t>
              </a:r>
              <a:r>
                <a:rPr lang="en-US" sz="3200" dirty="0">
                  <a:solidFill>
                    <a:srgbClr val="002060"/>
                  </a:solidFill>
                  <a:latin typeface="UTM Avo" panose="02040603050506020204" pitchFamily="18" charset="0"/>
                </a:rPr>
                <a:t>. </a:t>
              </a:r>
            </a:p>
          </p:txBody>
        </p:sp>
      </p:grpSp>
      <p:sp>
        <p:nvSpPr>
          <p:cNvPr id="36" name="Rounded Rectangle 35"/>
          <p:cNvSpPr/>
          <p:nvPr/>
        </p:nvSpPr>
        <p:spPr>
          <a:xfrm>
            <a:off x="518399" y="4611163"/>
            <a:ext cx="3937371" cy="1108240"/>
          </a:xfrm>
          <a:prstGeom prst="roundRect">
            <a:avLst>
              <a:gd name="adj" fmla="val 50000"/>
            </a:avLst>
          </a:prstGeom>
          <a:solidFill>
            <a:srgbClr val="B39DCB"/>
          </a:solidFill>
          <a:ln w="3810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effectLst>
                  <a:outerShdw blurRad="38100" dist="38100" dir="2700000" algn="tl">
                    <a:srgbClr val="000000">
                      <a:alpha val="43137"/>
                    </a:srgbClr>
                  </a:outerShdw>
                </a:effectLst>
                <a:latin typeface="UTM Avo" panose="02040603050506020204" pitchFamily="18" charset="0"/>
              </a:rPr>
              <a:t>Dãy</a:t>
            </a:r>
            <a:r>
              <a:rPr lang="en-US" sz="3200" b="1" dirty="0">
                <a:effectLst>
                  <a:outerShdw blurRad="38100" dist="38100" dir="2700000" algn="tl">
                    <a:srgbClr val="000000">
                      <a:alpha val="43137"/>
                    </a:srgbClr>
                  </a:outerShdw>
                </a:effectLst>
                <a:latin typeface="UTM Avo" panose="02040603050506020204" pitchFamily="18" charset="0"/>
              </a:rPr>
              <a:t> </a:t>
            </a:r>
          </a:p>
          <a:p>
            <a:pPr algn="ctr"/>
            <a:r>
              <a:rPr lang="en-US" sz="3200" b="1" dirty="0" err="1">
                <a:effectLst>
                  <a:outerShdw blurRad="38100" dist="38100" dir="2700000" algn="tl">
                    <a:srgbClr val="000000">
                      <a:alpha val="43137"/>
                    </a:srgbClr>
                  </a:outerShdw>
                </a:effectLst>
                <a:latin typeface="UTM Avo" panose="02040603050506020204" pitchFamily="18" charset="0"/>
              </a:rPr>
              <a:t>Hoàng</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Liên</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Sơn</a:t>
            </a:r>
            <a:endParaRPr lang="en-US" sz="3200" b="1" dirty="0">
              <a:effectLst>
                <a:outerShdw blurRad="38100" dist="38100" dir="2700000" algn="tl">
                  <a:srgbClr val="000000">
                    <a:alpha val="43137"/>
                  </a:srgbClr>
                </a:outerShdw>
              </a:effectLst>
              <a:latin typeface="UTM Avo" panose="02040603050506020204" pitchFamily="18" charset="0"/>
            </a:endParaRPr>
          </a:p>
        </p:txBody>
      </p:sp>
      <p:sp>
        <p:nvSpPr>
          <p:cNvPr id="40" name="Rounded Rectangle 39"/>
          <p:cNvSpPr/>
          <p:nvPr/>
        </p:nvSpPr>
        <p:spPr>
          <a:xfrm>
            <a:off x="4126963" y="5549673"/>
            <a:ext cx="3937371" cy="1108240"/>
          </a:xfrm>
          <a:prstGeom prst="roundRect">
            <a:avLst>
              <a:gd name="adj" fmla="val 50000"/>
            </a:avLst>
          </a:prstGeom>
          <a:solidFill>
            <a:srgbClr val="95DAC1"/>
          </a:solidFill>
          <a:ln w="3810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effectLst>
                  <a:outerShdw blurRad="38100" dist="38100" dir="2700000" algn="tl">
                    <a:srgbClr val="000000">
                      <a:alpha val="43137"/>
                    </a:srgbClr>
                  </a:outerShdw>
                </a:effectLst>
                <a:latin typeface="UTM Avo" panose="02040603050506020204" pitchFamily="18" charset="0"/>
              </a:rPr>
              <a:t>Tây</a:t>
            </a:r>
            <a:r>
              <a:rPr lang="en-US" sz="4000" b="1" dirty="0">
                <a:effectLst>
                  <a:outerShdw blurRad="38100" dist="38100" dir="2700000" algn="tl">
                    <a:srgbClr val="000000">
                      <a:alpha val="43137"/>
                    </a:srgbClr>
                  </a:outerShdw>
                </a:effectLst>
                <a:latin typeface="UTM Avo" panose="02040603050506020204" pitchFamily="18" charset="0"/>
              </a:rPr>
              <a:t> </a:t>
            </a:r>
            <a:r>
              <a:rPr lang="en-US" sz="4000" b="1" dirty="0" err="1">
                <a:effectLst>
                  <a:outerShdw blurRad="38100" dist="38100" dir="2700000" algn="tl">
                    <a:srgbClr val="000000">
                      <a:alpha val="43137"/>
                    </a:srgbClr>
                  </a:outerShdw>
                </a:effectLst>
                <a:latin typeface="UTM Avo" panose="02040603050506020204" pitchFamily="18" charset="0"/>
              </a:rPr>
              <a:t>Nguyên</a:t>
            </a:r>
            <a:endParaRPr lang="en-US" sz="4000" b="1" dirty="0">
              <a:effectLst>
                <a:outerShdw blurRad="38100" dist="38100" dir="2700000" algn="tl">
                  <a:srgbClr val="000000">
                    <a:alpha val="43137"/>
                  </a:srgbClr>
                </a:outerShdw>
              </a:effectLst>
              <a:latin typeface="UTM Avo" panose="02040603050506020204" pitchFamily="18" charset="0"/>
            </a:endParaRPr>
          </a:p>
        </p:txBody>
      </p:sp>
      <p:sp>
        <p:nvSpPr>
          <p:cNvPr id="41" name="Rounded Rectangle 40"/>
          <p:cNvSpPr/>
          <p:nvPr/>
        </p:nvSpPr>
        <p:spPr>
          <a:xfrm>
            <a:off x="7582971" y="4314551"/>
            <a:ext cx="3937371" cy="1108240"/>
          </a:xfrm>
          <a:prstGeom prst="roundRect">
            <a:avLst>
              <a:gd name="adj" fmla="val 50000"/>
            </a:avLst>
          </a:prstGeom>
          <a:solidFill>
            <a:srgbClr val="FFEBA1"/>
          </a:solidFill>
          <a:ln w="3810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effectLst>
                  <a:outerShdw blurRad="38100" dist="38100" dir="2700000" algn="tl">
                    <a:srgbClr val="000000">
                      <a:alpha val="43137"/>
                    </a:srgbClr>
                  </a:outerShdw>
                </a:effectLst>
                <a:latin typeface="UTM Avo" panose="02040603050506020204" pitchFamily="18" charset="0"/>
              </a:rPr>
              <a:t>Trung</a:t>
            </a:r>
            <a:r>
              <a:rPr lang="en-US" sz="3200" b="1" dirty="0">
                <a:effectLst>
                  <a:outerShdw blurRad="38100" dist="38100" dir="2700000" algn="tl">
                    <a:srgbClr val="000000">
                      <a:alpha val="43137"/>
                    </a:srgbClr>
                  </a:outerShdw>
                </a:effectLst>
                <a:latin typeface="UTM Avo" panose="02040603050506020204" pitchFamily="18" charset="0"/>
              </a:rPr>
              <a:t> du </a:t>
            </a:r>
            <a:r>
              <a:rPr lang="en-US" sz="3200" b="1" dirty="0" err="1">
                <a:effectLst>
                  <a:outerShdw blurRad="38100" dist="38100" dir="2700000" algn="tl">
                    <a:srgbClr val="000000">
                      <a:alpha val="43137"/>
                    </a:srgbClr>
                  </a:outerShdw>
                </a:effectLst>
                <a:latin typeface="UTM Avo" panose="02040603050506020204" pitchFamily="18" charset="0"/>
              </a:rPr>
              <a:t>Bắc</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Bộ</a:t>
            </a:r>
            <a:endParaRPr lang="en-US" sz="3200" b="1" dirty="0">
              <a:effectLst>
                <a:outerShdw blurRad="38100" dist="38100" dir="2700000" algn="tl">
                  <a:srgbClr val="000000">
                    <a:alpha val="43137"/>
                  </a:srgbClr>
                </a:outerShdw>
              </a:effectLst>
              <a:latin typeface="UTM Avo" panose="02040603050506020204" pitchFamily="18" charset="0"/>
            </a:endParaRPr>
          </a:p>
        </p:txBody>
      </p:sp>
      <p:pic>
        <p:nvPicPr>
          <p:cNvPr id="43"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66509" y="1879425"/>
            <a:ext cx="487363" cy="487363"/>
          </a:xfrm>
          <a:prstGeom prst="rect">
            <a:avLst/>
          </a:prstGeom>
        </p:spPr>
      </p:pic>
      <p:pic>
        <p:nvPicPr>
          <p:cNvPr id="44"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66510" y="2455676"/>
            <a:ext cx="487363" cy="487363"/>
          </a:xfrm>
          <a:prstGeom prst="rect">
            <a:avLst/>
          </a:prstGeom>
        </p:spPr>
      </p:pic>
      <p:pic>
        <p:nvPicPr>
          <p:cNvPr id="45" name="Am-thanh-tra-loi-dung-www_nhacchuongvui_com">
            <a:hlinkClick r:id="" action="ppaction://media"/>
          </p:cNvPr>
          <p:cNvPicPr>
            <a:picLocks noChangeAspect="1"/>
          </p:cNvPicPr>
          <p:nvPr>
            <a:audioFile r:link="rId3"/>
            <p:extLst>
              <p:ext uri="{DAA4B4D4-6D71-4841-9C94-3DE7FCFB9230}">
                <p14:media xmlns:p14="http://schemas.microsoft.com/office/powerpoint/2010/main" r:embed="rId4">
                  <p14:trim end="3085.8333"/>
                  <p14:fade out="2000"/>
                </p14:media>
              </p:ext>
            </p:extLst>
          </p:nvPr>
        </p:nvPicPr>
        <p:blipFill>
          <a:blip r:embed="rId12"/>
          <a:stretch>
            <a:fillRect/>
          </a:stretch>
        </p:blipFill>
        <p:spPr>
          <a:xfrm>
            <a:off x="-556181" y="3074391"/>
            <a:ext cx="487363" cy="487363"/>
          </a:xfrm>
          <a:prstGeom prst="rect">
            <a:avLst/>
          </a:prstGeom>
        </p:spPr>
      </p:pic>
      <p:pic>
        <p:nvPicPr>
          <p:cNvPr id="46" name="Picture 4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1576" b="70545" l="6788" r="27152"/>
                    </a14:imgEffect>
                  </a14:imgLayer>
                </a14:imgProps>
              </a:ext>
              <a:ext uri="{28A0092B-C50C-407E-A947-70E740481C1C}">
                <a14:useLocalDpi xmlns:a14="http://schemas.microsoft.com/office/drawing/2010/main" val="0"/>
              </a:ext>
            </a:extLst>
          </a:blip>
          <a:srcRect l="7236" t="52335" r="73147" b="29888"/>
          <a:stretch/>
        </p:blipFill>
        <p:spPr>
          <a:xfrm>
            <a:off x="0" y="5545080"/>
            <a:ext cx="1699476" cy="1540150"/>
          </a:xfrm>
          <a:prstGeom prst="rect">
            <a:avLst/>
          </a:prstGeom>
        </p:spPr>
      </p:pic>
      <p:pic>
        <p:nvPicPr>
          <p:cNvPr id="47" name="Picture 46"/>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4485" b="95030" l="72242" r="95152">
                        <a14:foregroundMark x1="80242" y1="82303" x2="80242" y2="84424"/>
                        <a14:foregroundMark x1="84242" y1="79515" x2="83818" y2="82727"/>
                        <a14:foregroundMark x1="78727" y1="78000" x2="78424" y2="78909"/>
                        <a14:foregroundMark x1="86848" y1="76909" x2="87030" y2="80000"/>
                        <a14:foregroundMark x1="88545" y1="76788" x2="88061" y2="79818"/>
                        <a14:foregroundMark x1="80848" y1="81818" x2="81515" y2="83394"/>
                        <a14:foregroundMark x1="83455" y1="79818" x2="83939" y2="78485"/>
                        <a14:foregroundMark x1="80242" y1="80909" x2="79030" y2="83091"/>
                      </a14:backgroundRemoval>
                    </a14:imgEffect>
                  </a14:imgLayer>
                </a14:imgProps>
              </a:ext>
              <a:ext uri="{28A0092B-C50C-407E-A947-70E740481C1C}">
                <a14:useLocalDpi xmlns:a14="http://schemas.microsoft.com/office/drawing/2010/main" val="0"/>
              </a:ext>
            </a:extLst>
          </a:blip>
          <a:srcRect l="72447" t="74020" r="4564" b="5750"/>
          <a:stretch/>
        </p:blipFill>
        <p:spPr>
          <a:xfrm>
            <a:off x="5079477" y="3733644"/>
            <a:ext cx="2307813" cy="2030876"/>
          </a:xfrm>
          <a:prstGeom prst="rect">
            <a:avLst/>
          </a:prstGeom>
        </p:spPr>
      </p:pic>
      <p:pic>
        <p:nvPicPr>
          <p:cNvPr id="48" name="Picture 47"/>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8485" b="48424" l="49576" r="73212"/>
                    </a14:imgEffect>
                  </a14:imgLayer>
                </a14:imgProps>
              </a:ext>
              <a:ext uri="{28A0092B-C50C-407E-A947-70E740481C1C}">
                <a14:useLocalDpi xmlns:a14="http://schemas.microsoft.com/office/drawing/2010/main" val="0"/>
              </a:ext>
            </a:extLst>
          </a:blip>
          <a:srcRect l="50684" t="30035" r="26940" b="53260"/>
          <a:stretch/>
        </p:blipFill>
        <p:spPr>
          <a:xfrm>
            <a:off x="10230285" y="5326596"/>
            <a:ext cx="2156607" cy="16100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1500"/>
                            </p:stCondLst>
                            <p:childTnLst>
                              <p:par>
                                <p:cTn id="21" presetID="14" presetClass="entr" presetSubtype="1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randombar(horizontal)">
                                      <p:cBhvr>
                                        <p:cTn id="23" dur="500"/>
                                        <p:tgtEl>
                                          <p:spTgt spid="42"/>
                                        </p:tgtEl>
                                      </p:cBhvr>
                                    </p:animEffect>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anim calcmode="lin" valueType="num">
                                      <p:cBhvr>
                                        <p:cTn id="28" dur="500" fill="hold"/>
                                        <p:tgtEl>
                                          <p:spTgt spid="47"/>
                                        </p:tgtEl>
                                        <p:attrNameLst>
                                          <p:attrName>ppt_x</p:attrName>
                                        </p:attrNameLst>
                                      </p:cBhvr>
                                      <p:tavLst>
                                        <p:tav tm="0">
                                          <p:val>
                                            <p:strVal val="#ppt_x"/>
                                          </p:val>
                                        </p:tav>
                                        <p:tav tm="100000">
                                          <p:val>
                                            <p:strVal val="#ppt_x"/>
                                          </p:val>
                                        </p:tav>
                                      </p:tavLst>
                                    </p:anim>
                                    <p:anim calcmode="lin" valueType="num">
                                      <p:cBhvr>
                                        <p:cTn id="29" dur="500" fill="hold"/>
                                        <p:tgtEl>
                                          <p:spTgt spid="4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anim calcmode="lin" valueType="num">
                                      <p:cBhvr>
                                        <p:cTn id="33" dur="500" fill="hold"/>
                                        <p:tgtEl>
                                          <p:spTgt spid="46"/>
                                        </p:tgtEl>
                                        <p:attrNameLst>
                                          <p:attrName>ppt_x</p:attrName>
                                        </p:attrNameLst>
                                      </p:cBhvr>
                                      <p:tavLst>
                                        <p:tav tm="0">
                                          <p:val>
                                            <p:strVal val="#ppt_x"/>
                                          </p:val>
                                        </p:tav>
                                        <p:tav tm="100000">
                                          <p:val>
                                            <p:strVal val="#ppt_x"/>
                                          </p:val>
                                        </p:tav>
                                      </p:tavLst>
                                    </p:anim>
                                    <p:anim calcmode="lin" valueType="num">
                                      <p:cBhvr>
                                        <p:cTn id="34" dur="500" fill="hold"/>
                                        <p:tgtEl>
                                          <p:spTgt spid="4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anim calcmode="lin" valueType="num">
                                      <p:cBhvr>
                                        <p:cTn id="38" dur="500" fill="hold"/>
                                        <p:tgtEl>
                                          <p:spTgt spid="48"/>
                                        </p:tgtEl>
                                        <p:attrNameLst>
                                          <p:attrName>ppt_x</p:attrName>
                                        </p:attrNameLst>
                                      </p:cBhvr>
                                      <p:tavLst>
                                        <p:tav tm="0">
                                          <p:val>
                                            <p:strVal val="#ppt_x"/>
                                          </p:val>
                                        </p:tav>
                                        <p:tav tm="100000">
                                          <p:val>
                                            <p:strVal val="#ppt_x"/>
                                          </p:val>
                                        </p:tav>
                                      </p:tavLst>
                                    </p:anim>
                                    <p:anim calcmode="lin" valueType="num">
                                      <p:cBhvr>
                                        <p:cTn id="39" dur="500" fill="hold"/>
                                        <p:tgtEl>
                                          <p:spTgt spid="48"/>
                                        </p:tgtEl>
                                        <p:attrNameLst>
                                          <p:attrName>ppt_y</p:attrName>
                                        </p:attrNameLst>
                                      </p:cBhvr>
                                      <p:tavLst>
                                        <p:tav tm="0">
                                          <p:val>
                                            <p:strVal val="#ppt_y+.1"/>
                                          </p:val>
                                        </p:tav>
                                        <p:tav tm="100000">
                                          <p:val>
                                            <p:strVal val="#ppt_y"/>
                                          </p:val>
                                        </p:tav>
                                      </p:tavLst>
                                    </p:anim>
                                  </p:childTnLst>
                                </p:cTn>
                              </p:par>
                            </p:childTnLst>
                          </p:cTn>
                        </p:par>
                        <p:par>
                          <p:cTn id="40" fill="hold">
                            <p:stCondLst>
                              <p:cond delay="2500"/>
                            </p:stCondLst>
                            <p:childTnLst>
                              <p:par>
                                <p:cTn id="41" presetID="42" presetClass="entr" presetSubtype="0" fill="hold" grpId="1"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anim calcmode="lin" valueType="num">
                                      <p:cBhvr>
                                        <p:cTn id="44" dur="500" fill="hold"/>
                                        <p:tgtEl>
                                          <p:spTgt spid="36"/>
                                        </p:tgtEl>
                                        <p:attrNameLst>
                                          <p:attrName>ppt_x</p:attrName>
                                        </p:attrNameLst>
                                      </p:cBhvr>
                                      <p:tavLst>
                                        <p:tav tm="0">
                                          <p:val>
                                            <p:strVal val="#ppt_x"/>
                                          </p:val>
                                        </p:tav>
                                        <p:tav tm="100000">
                                          <p:val>
                                            <p:strVal val="#ppt_x"/>
                                          </p:val>
                                        </p:tav>
                                      </p:tavLst>
                                    </p:anim>
                                    <p:anim calcmode="lin" valueType="num">
                                      <p:cBhvr>
                                        <p:cTn id="45" dur="500" fill="hold"/>
                                        <p:tgtEl>
                                          <p:spTgt spid="36"/>
                                        </p:tgtEl>
                                        <p:attrNameLst>
                                          <p:attrName>ppt_y</p:attrName>
                                        </p:attrNameLst>
                                      </p:cBhvr>
                                      <p:tavLst>
                                        <p:tav tm="0">
                                          <p:val>
                                            <p:strVal val="#ppt_y+.1"/>
                                          </p:val>
                                        </p:tav>
                                        <p:tav tm="100000">
                                          <p:val>
                                            <p:strVal val="#ppt_y"/>
                                          </p:val>
                                        </p:tav>
                                      </p:tavLst>
                                    </p:anim>
                                  </p:childTnLst>
                                </p:cTn>
                              </p:par>
                            </p:childTnLst>
                          </p:cTn>
                        </p:par>
                        <p:par>
                          <p:cTn id="46" fill="hold">
                            <p:stCondLst>
                              <p:cond delay="3000"/>
                            </p:stCondLst>
                            <p:childTnLst>
                              <p:par>
                                <p:cTn id="47" presetID="42" presetClass="entr" presetSubtype="0" fill="hold" grpId="1" nodeType="after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anim calcmode="lin" valueType="num">
                                      <p:cBhvr>
                                        <p:cTn id="50" dur="500" fill="hold"/>
                                        <p:tgtEl>
                                          <p:spTgt spid="41"/>
                                        </p:tgtEl>
                                        <p:attrNameLst>
                                          <p:attrName>ppt_x</p:attrName>
                                        </p:attrNameLst>
                                      </p:cBhvr>
                                      <p:tavLst>
                                        <p:tav tm="0">
                                          <p:val>
                                            <p:strVal val="#ppt_x"/>
                                          </p:val>
                                        </p:tav>
                                        <p:tav tm="100000">
                                          <p:val>
                                            <p:strVal val="#ppt_x"/>
                                          </p:val>
                                        </p:tav>
                                      </p:tavLst>
                                    </p:anim>
                                    <p:anim calcmode="lin" valueType="num">
                                      <p:cBhvr>
                                        <p:cTn id="51" dur="500" fill="hold"/>
                                        <p:tgtEl>
                                          <p:spTgt spid="41"/>
                                        </p:tgtEl>
                                        <p:attrNameLst>
                                          <p:attrName>ppt_y</p:attrName>
                                        </p:attrNameLst>
                                      </p:cBhvr>
                                      <p:tavLst>
                                        <p:tav tm="0">
                                          <p:val>
                                            <p:strVal val="#ppt_y+.1"/>
                                          </p:val>
                                        </p:tav>
                                        <p:tav tm="100000">
                                          <p:val>
                                            <p:strVal val="#ppt_y"/>
                                          </p:val>
                                        </p:tav>
                                      </p:tavLst>
                                    </p:anim>
                                  </p:childTnLst>
                                </p:cTn>
                              </p:par>
                            </p:childTnLst>
                          </p:cTn>
                        </p:par>
                        <p:par>
                          <p:cTn id="52" fill="hold">
                            <p:stCondLst>
                              <p:cond delay="3500"/>
                            </p:stCondLst>
                            <p:childTnLst>
                              <p:par>
                                <p:cTn id="53" presetID="42" presetClass="entr" presetSubtype="0" fill="hold" grpId="1" nodeType="after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anim calcmode="lin" valueType="num">
                                      <p:cBhvr>
                                        <p:cTn id="56" dur="500" fill="hold"/>
                                        <p:tgtEl>
                                          <p:spTgt spid="40"/>
                                        </p:tgtEl>
                                        <p:attrNameLst>
                                          <p:attrName>ppt_x</p:attrName>
                                        </p:attrNameLst>
                                      </p:cBhvr>
                                      <p:tavLst>
                                        <p:tav tm="0">
                                          <p:val>
                                            <p:strVal val="#ppt_x"/>
                                          </p:val>
                                        </p:tav>
                                        <p:tav tm="100000">
                                          <p:val>
                                            <p:strVal val="#ppt_x"/>
                                          </p:val>
                                        </p:tav>
                                      </p:tavLst>
                                    </p:anim>
                                    <p:anim calcmode="lin" valueType="num">
                                      <p:cBhvr>
                                        <p:cTn id="57"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36"/>
                    </p:tgtEl>
                  </p:cond>
                </p:stCondLst>
                <p:endSync evt="end" delay="0">
                  <p:rtn val="all"/>
                </p:endSync>
                <p:childTnLst>
                  <p:par>
                    <p:cTn id="59" fill="hold">
                      <p:stCondLst>
                        <p:cond delay="0"/>
                      </p:stCondLst>
                      <p:childTnLst>
                        <p:par>
                          <p:cTn id="60" fill="hold">
                            <p:stCondLst>
                              <p:cond delay="0"/>
                            </p:stCondLst>
                            <p:childTnLst>
                              <p:par>
                                <p:cTn id="61" presetID="32" presetClass="emph" presetSubtype="0" repeatCount="10000" fill="hold" grpId="0" nodeType="clickEffect">
                                  <p:stCondLst>
                                    <p:cond delay="0"/>
                                  </p:stCondLst>
                                  <p:childTnLst>
                                    <p:animRot by="120000">
                                      <p:cBhvr>
                                        <p:cTn id="62" dur="50" fill="hold">
                                          <p:stCondLst>
                                            <p:cond delay="0"/>
                                          </p:stCondLst>
                                        </p:cTn>
                                        <p:tgtEl>
                                          <p:spTgt spid="36"/>
                                        </p:tgtEl>
                                        <p:attrNameLst>
                                          <p:attrName>r</p:attrName>
                                        </p:attrNameLst>
                                      </p:cBhvr>
                                    </p:animRot>
                                    <p:animRot by="-240000">
                                      <p:cBhvr>
                                        <p:cTn id="63" dur="100" fill="hold">
                                          <p:stCondLst>
                                            <p:cond delay="100"/>
                                          </p:stCondLst>
                                        </p:cTn>
                                        <p:tgtEl>
                                          <p:spTgt spid="36"/>
                                        </p:tgtEl>
                                        <p:attrNameLst>
                                          <p:attrName>r</p:attrName>
                                        </p:attrNameLst>
                                      </p:cBhvr>
                                    </p:animRot>
                                    <p:animRot by="240000">
                                      <p:cBhvr>
                                        <p:cTn id="64" dur="100" fill="hold">
                                          <p:stCondLst>
                                            <p:cond delay="200"/>
                                          </p:stCondLst>
                                        </p:cTn>
                                        <p:tgtEl>
                                          <p:spTgt spid="36"/>
                                        </p:tgtEl>
                                        <p:attrNameLst>
                                          <p:attrName>r</p:attrName>
                                        </p:attrNameLst>
                                      </p:cBhvr>
                                    </p:animRot>
                                    <p:animRot by="-240000">
                                      <p:cBhvr>
                                        <p:cTn id="65" dur="100" fill="hold">
                                          <p:stCondLst>
                                            <p:cond delay="300"/>
                                          </p:stCondLst>
                                        </p:cTn>
                                        <p:tgtEl>
                                          <p:spTgt spid="36"/>
                                        </p:tgtEl>
                                        <p:attrNameLst>
                                          <p:attrName>r</p:attrName>
                                        </p:attrNameLst>
                                      </p:cBhvr>
                                    </p:animRot>
                                    <p:animRot by="120000">
                                      <p:cBhvr>
                                        <p:cTn id="66" dur="100" fill="hold">
                                          <p:stCondLst>
                                            <p:cond delay="400"/>
                                          </p:stCondLst>
                                        </p:cTn>
                                        <p:tgtEl>
                                          <p:spTgt spid="36"/>
                                        </p:tgtEl>
                                        <p:attrNameLst>
                                          <p:attrName>r</p:attrName>
                                        </p:attrNameLst>
                                      </p:cBhvr>
                                    </p:animRot>
                                  </p:childTnLst>
                                </p:cTn>
                              </p:par>
                              <p:par>
                                <p:cTn id="67" presetID="1" presetClass="mediacall" presetSubtype="0" fill="hold" nodeType="withEffect">
                                  <p:stCondLst>
                                    <p:cond delay="0"/>
                                  </p:stCondLst>
                                  <p:childTnLst>
                                    <p:cmd type="call" cmd="playFrom(0.0)">
                                      <p:cBhvr>
                                        <p:cTn id="68" dur="5005" fill="hold"/>
                                        <p:tgtEl>
                                          <p:spTgt spid="45"/>
                                        </p:tgtEl>
                                      </p:cBhvr>
                                    </p:cmd>
                                  </p:childTnLst>
                                </p:cTn>
                              </p:par>
                              <p:par>
                                <p:cTn id="69" presetID="1" presetClass="exit" presetSubtype="0" fill="hold" grpId="0" nodeType="withEffect">
                                  <p:stCondLst>
                                    <p:cond delay="0"/>
                                  </p:stCondLst>
                                  <p:childTnLst>
                                    <p:set>
                                      <p:cBhvr>
                                        <p:cTn id="70" dur="1" fill="hold">
                                          <p:stCondLst>
                                            <p:cond delay="0"/>
                                          </p:stCondLst>
                                        </p:cTn>
                                        <p:tgtEl>
                                          <p:spTgt spid="41"/>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6"/>
                  </p:tgtEl>
                </p:cond>
              </p:nextCondLst>
            </p:seq>
            <p:audio>
              <p:cMediaNode vol="80000">
                <p:cTn id="73" fill="hold" display="0">
                  <p:stCondLst>
                    <p:cond delay="indefinite"/>
                  </p:stCondLst>
                  <p:endCondLst>
                    <p:cond evt="onStopAudio" delay="0">
                      <p:tgtEl>
                        <p:sldTgt/>
                      </p:tgtEl>
                    </p:cond>
                  </p:endCondLst>
                </p:cTn>
                <p:tgtEl>
                  <p:spTgt spid="43"/>
                </p:tgtEl>
              </p:cMediaNode>
            </p:audio>
            <p:audio>
              <p:cMediaNode vol="80000">
                <p:cTn id="74" fill="hold" display="0">
                  <p:stCondLst>
                    <p:cond delay="indefinite"/>
                  </p:stCondLst>
                  <p:endCondLst>
                    <p:cond evt="onStopAudio" delay="0">
                      <p:tgtEl>
                        <p:sldTgt/>
                      </p:tgtEl>
                    </p:cond>
                  </p:endCondLst>
                </p:cTn>
                <p:tgtEl>
                  <p:spTgt spid="44"/>
                </p:tgtEl>
              </p:cMediaNode>
            </p:audio>
            <p:seq concurrent="1" nextAc="seek">
              <p:cTn id="75" restart="whenNotActive" fill="hold" evtFilter="cancelBubble" nodeType="interactiveSeq">
                <p:stCondLst>
                  <p:cond evt="onClick" delay="0">
                    <p:tgtEl>
                      <p:spTgt spid="40"/>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8158" fill="hold"/>
                                        <p:tgtEl>
                                          <p:spTgt spid="43"/>
                                        </p:tgtEl>
                                      </p:cBhvr>
                                    </p:cmd>
                                  </p:childTnLst>
                                </p:cTn>
                              </p:par>
                            </p:childTnLst>
                          </p:cTn>
                        </p:par>
                      </p:childTnLst>
                    </p:cTn>
                  </p:par>
                </p:childTnLst>
              </p:cTn>
              <p:nextCondLst>
                <p:cond evt="onClick" delay="0">
                  <p:tgtEl>
                    <p:spTgt spid="40"/>
                  </p:tgtEl>
                </p:cond>
              </p:nextCondLst>
            </p:seq>
            <p:seq concurrent="1" nextAc="seek">
              <p:cTn id="80" restart="whenNotActive" fill="hold" evtFilter="cancelBubble" nodeType="interactiveSeq">
                <p:stCondLst>
                  <p:cond evt="onClick" delay="0">
                    <p:tgtEl>
                      <p:spTgt spid="41"/>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8158" fill="hold"/>
                                        <p:tgtEl>
                                          <p:spTgt spid="44"/>
                                        </p:tgtEl>
                                      </p:cBhvr>
                                    </p:cmd>
                                  </p:childTnLst>
                                </p:cTn>
                              </p:par>
                            </p:childTnLst>
                          </p:cTn>
                        </p:par>
                      </p:childTnLst>
                    </p:cTn>
                  </p:par>
                </p:childTnLst>
              </p:cTn>
              <p:nextCondLst>
                <p:cond evt="onClick" delay="0">
                  <p:tgtEl>
                    <p:spTgt spid="41"/>
                  </p:tgtEl>
                </p:cond>
              </p:nextCondLst>
            </p:seq>
            <p:audio>
              <p:cMediaNode vol="80000">
                <p:cTn id="85" fill="hold" display="0">
                  <p:stCondLst>
                    <p:cond delay="indefinite"/>
                  </p:stCondLst>
                  <p:endCondLst>
                    <p:cond evt="onStopAudio" delay="0">
                      <p:tgtEl>
                        <p:sldTgt/>
                      </p:tgtEl>
                    </p:cond>
                  </p:endCondLst>
                </p:cTn>
                <p:tgtEl>
                  <p:spTgt spid="45"/>
                </p:tgtEl>
              </p:cMediaNode>
            </p:audio>
          </p:childTnLst>
        </p:cTn>
      </p:par>
    </p:tnLst>
    <p:bldLst>
      <p:bldP spid="36" grpId="0" animBg="1"/>
      <p:bldP spid="36" grpId="1" animBg="1"/>
      <p:bldP spid="40" grpId="0" animBg="1"/>
      <p:bldP spid="40" grpId="1" animBg="1"/>
      <p:bldP spid="41" grpId="0" animBg="1"/>
      <p:bldP spid="4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0" y="0"/>
            <a:ext cx="12192000" cy="6858000"/>
          </a:xfrm>
          <a:prstGeom prst="rect">
            <a:avLst/>
          </a:prstGeom>
        </p:spPr>
      </p:pic>
      <p:pic>
        <p:nvPicPr>
          <p:cNvPr id="17" name="文本框 1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22277" y="824860"/>
            <a:ext cx="16036553" cy="7421295"/>
          </a:xfrm>
          <a:prstGeom prst="rect">
            <a:avLst/>
          </a:prstGeom>
          <a:noFill/>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7">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16" name="图片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pic>
        <p:nvPicPr>
          <p:cNvPr id="25" name="图片 24">
            <a:extLst>
              <a:ext uri="{FF2B5EF4-FFF2-40B4-BE49-F238E27FC236}">
                <a16:creationId xmlns="" xmlns:a16="http://schemas.microsoft.com/office/drawing/2014/main" id="{EE17D921-6DBF-47FA-BF55-712F109A35B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085936">
            <a:off x="9463077" y="611308"/>
            <a:ext cx="3118051" cy="1736082"/>
          </a:xfrm>
          <a:prstGeom prst="rect">
            <a:avLst/>
          </a:prstGeom>
        </p:spPr>
      </p:pic>
      <p:pic>
        <p:nvPicPr>
          <p:cNvPr id="26" name="图片 25">
            <a:extLst>
              <a:ext uri="{FF2B5EF4-FFF2-40B4-BE49-F238E27FC236}">
                <a16:creationId xmlns="" xmlns:a16="http://schemas.microsoft.com/office/drawing/2014/main" id="{9A0F4DF0-3C9B-4511-AED4-A5BE6BCED3E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8726553" y="4601573"/>
            <a:ext cx="3862200" cy="2307021"/>
          </a:xfrm>
          <a:prstGeom prst="rect">
            <a:avLst/>
          </a:prstGeom>
        </p:spPr>
      </p:pic>
      <p:sp>
        <p:nvSpPr>
          <p:cNvPr id="24" name="18"/>
          <p:cNvSpPr>
            <a:spLocks noChangeArrowheads="1"/>
          </p:cNvSpPr>
          <p:nvPr>
            <p:custDataLst>
              <p:tags r:id="rId1"/>
            </p:custDataLst>
          </p:nvPr>
        </p:nvSpPr>
        <p:spPr bwMode="auto">
          <a:xfrm>
            <a:off x="428564" y="1810174"/>
            <a:ext cx="11630370" cy="4062651"/>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13200" b="1" dirty="0" err="1">
                <a:solidFill>
                  <a:srgbClr val="FFEBA1"/>
                </a:solidFill>
                <a:effectLst>
                  <a:outerShdw blurRad="38100" dist="38100" dir="2700000" algn="tl">
                    <a:srgbClr val="000000">
                      <a:alpha val="43137"/>
                    </a:srgbClr>
                  </a:outerShdw>
                </a:effectLst>
                <a:latin typeface="UTM Showcard" panose="02040603050506020204" pitchFamily="18" charset="0"/>
                <a:ea typeface="inpin heiti" charset="-122"/>
                <a:cs typeface="inpin heiti" charset="-122"/>
                <a:sym typeface="Arial" panose="020B0604020202020204"/>
              </a:rPr>
              <a:t>Trung</a:t>
            </a:r>
            <a:r>
              <a:rPr lang="en-US" altLang="zh-CN" sz="13200" b="1" dirty="0">
                <a:solidFill>
                  <a:srgbClr val="FFEBA1"/>
                </a:solidFill>
                <a:effectLst>
                  <a:outerShdw blurRad="38100" dist="38100" dir="2700000" algn="tl">
                    <a:srgbClr val="000000">
                      <a:alpha val="43137"/>
                    </a:srgbClr>
                  </a:outerShdw>
                </a:effectLst>
                <a:latin typeface="UTM Showcard" panose="02040603050506020204" pitchFamily="18" charset="0"/>
                <a:ea typeface="inpin heiti" charset="-122"/>
                <a:cs typeface="inpin heiti" charset="-122"/>
                <a:sym typeface="Arial" panose="020B0604020202020204"/>
              </a:rPr>
              <a:t> du </a:t>
            </a:r>
          </a:p>
          <a:p>
            <a:pPr algn="ctr" fontAlgn="base">
              <a:spcBef>
                <a:spcPct val="0"/>
              </a:spcBef>
              <a:spcAft>
                <a:spcPct val="0"/>
              </a:spcAft>
            </a:pPr>
            <a:r>
              <a:rPr lang="en-US" altLang="zh-CN" sz="13200" b="1" dirty="0" err="1">
                <a:solidFill>
                  <a:srgbClr val="FFEBA1"/>
                </a:solidFill>
                <a:effectLst>
                  <a:outerShdw blurRad="38100" dist="38100" dir="2700000" algn="tl">
                    <a:srgbClr val="000000">
                      <a:alpha val="43137"/>
                    </a:srgbClr>
                  </a:outerShdw>
                </a:effectLst>
                <a:latin typeface="UTM Showcard" panose="02040603050506020204" pitchFamily="18" charset="0"/>
                <a:ea typeface="inpin heiti" charset="-122"/>
                <a:cs typeface="inpin heiti" charset="-122"/>
                <a:sym typeface="Arial" panose="020B0604020202020204"/>
              </a:rPr>
              <a:t>bắc</a:t>
            </a:r>
            <a:r>
              <a:rPr lang="en-US" altLang="zh-CN" sz="13200" b="1" dirty="0">
                <a:solidFill>
                  <a:srgbClr val="FFEBA1"/>
                </a:solidFill>
                <a:effectLst>
                  <a:outerShdw blurRad="38100" dist="38100" dir="2700000" algn="tl">
                    <a:srgbClr val="000000">
                      <a:alpha val="43137"/>
                    </a:srgbClr>
                  </a:outerShdw>
                </a:effectLst>
                <a:latin typeface="UTM Showcard" panose="02040603050506020204" pitchFamily="18" charset="0"/>
                <a:ea typeface="inpin heiti" charset="-122"/>
                <a:cs typeface="inpin heiti" charset="-122"/>
                <a:sym typeface="Arial" panose="020B0604020202020204"/>
              </a:rPr>
              <a:t> </a:t>
            </a:r>
            <a:r>
              <a:rPr lang="en-US" altLang="zh-CN" sz="13200" b="1" dirty="0" err="1">
                <a:solidFill>
                  <a:srgbClr val="FFEBA1"/>
                </a:solidFill>
                <a:effectLst>
                  <a:outerShdw blurRad="38100" dist="38100" dir="2700000" algn="tl">
                    <a:srgbClr val="000000">
                      <a:alpha val="43137"/>
                    </a:srgbClr>
                  </a:outerShdw>
                </a:effectLst>
                <a:latin typeface="UTM Showcard" panose="02040603050506020204" pitchFamily="18" charset="0"/>
                <a:ea typeface="inpin heiti" charset="-122"/>
                <a:cs typeface="inpin heiti" charset="-122"/>
                <a:sym typeface="Arial" panose="020B0604020202020204"/>
              </a:rPr>
              <a:t>bộ</a:t>
            </a:r>
            <a:endParaRPr lang="en-US" altLang="zh-CN" sz="13200" b="1" dirty="0">
              <a:solidFill>
                <a:srgbClr val="FFEBA1"/>
              </a:solidFill>
              <a:effectLst>
                <a:outerShdw blurRad="38100" dist="38100" dir="2700000" algn="tl">
                  <a:srgbClr val="000000">
                    <a:alpha val="43137"/>
                  </a:srgbClr>
                </a:outerShdw>
              </a:effectLst>
              <a:latin typeface="UTM Showcard" panose="02040603050506020204" pitchFamily="18" charset="0"/>
              <a:ea typeface="inpin heiti" charset="-122"/>
              <a:cs typeface="inpin heiti" charset="-122"/>
              <a:sym typeface="Arial" panose="020B0604020202020204"/>
            </a:endParaRPr>
          </a:p>
        </p:txBody>
      </p:sp>
      <p:pic>
        <p:nvPicPr>
          <p:cNvPr id="8" name="图片 7">
            <a:extLst>
              <a:ext uri="{FF2B5EF4-FFF2-40B4-BE49-F238E27FC236}">
                <a16:creationId xmlns="" xmlns:a16="http://schemas.microsoft.com/office/drawing/2014/main" id="{77E6F2A2-E68B-40BB-9973-EB7FE17CEC9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96753" y="1037751"/>
            <a:ext cx="3477076" cy="2076974"/>
          </a:xfrm>
          <a:prstGeom prst="rect">
            <a:avLst/>
          </a:prstGeom>
        </p:spPr>
      </p:pic>
    </p:spTree>
    <p:extLst>
      <p:ext uri="{BB962C8B-B14F-4D97-AF65-F5344CB8AC3E}">
        <p14:creationId xmlns:p14="http://schemas.microsoft.com/office/powerpoint/2010/main" val="700781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1500"/>
                                </p:stCondLst>
                                <p:childTnLst>
                                  <p:par>
                                    <p:cTn id="21" presetID="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1+#ppt_w/2"/>
                                              </p:val>
                                            </p:tav>
                                            <p:tav tm="100000">
                                              <p:val>
                                                <p:strVal val="#ppt_x"/>
                                              </p:val>
                                            </p:tav>
                                          </p:tavLst>
                                        </p:anim>
                                        <p:anim calcmode="lin" valueType="num">
                                          <p:cBhvr additive="base">
                                            <p:cTn id="28" dur="500" fill="hold"/>
                                            <p:tgtEl>
                                              <p:spTgt spid="26"/>
                                            </p:tgtEl>
                                            <p:attrNameLst>
                                              <p:attrName>ppt_y</p:attrName>
                                            </p:attrNameLst>
                                          </p:cBhvr>
                                          <p:tavLst>
                                            <p:tav tm="0">
                                              <p:val>
                                                <p:strVal val="#ppt_y"/>
                                              </p:val>
                                            </p:tav>
                                            <p:tav tm="100000">
                                              <p:val>
                                                <p:strVal val="#ppt_y"/>
                                              </p:val>
                                            </p:tav>
                                          </p:tavLst>
                                        </p:anim>
                                      </p:childTnLst>
                                    </p:cTn>
                                  </p:par>
                                  <p:par>
                                    <p:cTn id="29" presetID="16" presetClass="entr" presetSubtype="37"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outVertical)">
                                          <p:cBhvr>
                                            <p:cTn id="31" dur="500"/>
                                            <p:tgtEl>
                                              <p:spTgt spid="25"/>
                                            </p:tgtEl>
                                          </p:cBhvr>
                                        </p:animEffect>
                                      </p:childTnLst>
                                    </p:cTn>
                                  </p:par>
                                </p:childTnLst>
                              </p:cTn>
                            </p:par>
                            <p:par>
                              <p:cTn id="32" fill="hold">
                                <p:stCondLst>
                                  <p:cond delay="2000"/>
                                </p:stCondLst>
                                <p:childTnLst>
                                  <p:par>
                                    <p:cTn id="33" presetID="2" presetClass="entr" presetSubtype="1" fill="hold" grpId="0" nodeType="afterEffect" p14:presetBounceEnd="50000">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14:bounceEnd="50000">
                                          <p:cBhvr additive="base">
                                            <p:cTn id="35" dur="10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36"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1500"/>
                                </p:stCondLst>
                                <p:childTnLst>
                                  <p:par>
                                    <p:cTn id="21" presetID="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1+#ppt_w/2"/>
                                              </p:val>
                                            </p:tav>
                                            <p:tav tm="100000">
                                              <p:val>
                                                <p:strVal val="#ppt_x"/>
                                              </p:val>
                                            </p:tav>
                                          </p:tavLst>
                                        </p:anim>
                                        <p:anim calcmode="lin" valueType="num">
                                          <p:cBhvr additive="base">
                                            <p:cTn id="28" dur="500" fill="hold"/>
                                            <p:tgtEl>
                                              <p:spTgt spid="26"/>
                                            </p:tgtEl>
                                            <p:attrNameLst>
                                              <p:attrName>ppt_y</p:attrName>
                                            </p:attrNameLst>
                                          </p:cBhvr>
                                          <p:tavLst>
                                            <p:tav tm="0">
                                              <p:val>
                                                <p:strVal val="#ppt_y"/>
                                              </p:val>
                                            </p:tav>
                                            <p:tav tm="100000">
                                              <p:val>
                                                <p:strVal val="#ppt_y"/>
                                              </p:val>
                                            </p:tav>
                                          </p:tavLst>
                                        </p:anim>
                                      </p:childTnLst>
                                    </p:cTn>
                                  </p:par>
                                  <p:par>
                                    <p:cTn id="29" presetID="16" presetClass="entr" presetSubtype="37"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outVertical)">
                                          <p:cBhvr>
                                            <p:cTn id="31" dur="500"/>
                                            <p:tgtEl>
                                              <p:spTgt spid="25"/>
                                            </p:tgtEl>
                                          </p:cBhvr>
                                        </p:animEffect>
                                      </p:childTnLst>
                                    </p:cTn>
                                  </p:par>
                                </p:childTnLst>
                              </p:cTn>
                            </p:par>
                            <p:par>
                              <p:cTn id="32" fill="hold">
                                <p:stCondLst>
                                  <p:cond delay="2000"/>
                                </p:stCondLst>
                                <p:childTnLst>
                                  <p:par>
                                    <p:cTn id="33" presetID="2" presetClass="entr" presetSubtype="1"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1000" fill="hold"/>
                                            <p:tgtEl>
                                              <p:spTgt spid="24"/>
                                            </p:tgtEl>
                                            <p:attrNameLst>
                                              <p:attrName>ppt_x</p:attrName>
                                            </p:attrNameLst>
                                          </p:cBhvr>
                                          <p:tavLst>
                                            <p:tav tm="0">
                                              <p:val>
                                                <p:strVal val="#ppt_x"/>
                                              </p:val>
                                            </p:tav>
                                            <p:tav tm="100000">
                                              <p:val>
                                                <p:strVal val="#ppt_x"/>
                                              </p:val>
                                            </p:tav>
                                          </p:tavLst>
                                        </p:anim>
                                        <p:anim calcmode="lin" valueType="num">
                                          <p:cBhvr additive="base">
                                            <p:cTn id="36"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16" name="图片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4488" y="236693"/>
            <a:ext cx="3411358" cy="1431614"/>
          </a:xfrm>
          <a:prstGeom prst="rect">
            <a:avLst/>
          </a:prstGeom>
        </p:spPr>
      </p:pic>
      <p:pic>
        <p:nvPicPr>
          <p:cNvPr id="25" name="Picture 3" descr="Ca-ban-di-pha-rung-lam-ray_Tin180">
            <a:extLst>
              <a:ext uri="{FF2B5EF4-FFF2-40B4-BE49-F238E27FC236}">
                <a16:creationId xmlns="" xmlns:a16="http://schemas.microsoft.com/office/drawing/2014/main" id="{DB6C3E56-1D55-4194-94F4-3CFE18BA465C}"/>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297097" y="3429000"/>
            <a:ext cx="3498850"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7">
            <a:extLst>
              <a:ext uri="{FF2B5EF4-FFF2-40B4-BE49-F238E27FC236}">
                <a16:creationId xmlns="" xmlns:a16="http://schemas.microsoft.com/office/drawing/2014/main" id="{4731AB17-601E-4137-B766-BFDD3BB57A42}"/>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p:blipFill>
        <p:spPr>
          <a:xfrm>
            <a:off x="4066505" y="3429000"/>
            <a:ext cx="3609112" cy="2895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5">
            <a:extLst>
              <a:ext uri="{FF2B5EF4-FFF2-40B4-BE49-F238E27FC236}">
                <a16:creationId xmlns="" xmlns:a16="http://schemas.microsoft.com/office/drawing/2014/main" id="{3C1F661A-6C47-49DE-9B63-CE32C83EF36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946176" y="3429000"/>
            <a:ext cx="3873500" cy="2895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8" name="Rectangle 27"/>
          <p:cNvSpPr/>
          <p:nvPr/>
        </p:nvSpPr>
        <p:spPr>
          <a:xfrm>
            <a:off x="297097" y="1723633"/>
            <a:ext cx="11645188" cy="1569660"/>
          </a:xfrm>
          <a:prstGeom prst="rect">
            <a:avLst/>
          </a:prstGeom>
        </p:spPr>
        <p:txBody>
          <a:bodyPr wrap="square">
            <a:spAutoFit/>
          </a:bodyPr>
          <a:lstStyle/>
          <a:p>
            <a:pPr algn="just"/>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Vì</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rừng</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bị</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khai</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thác</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cạn</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kiệt</a:t>
            </a:r>
            <a:r>
              <a:rPr lang="en-US" altLang="en-US" sz="3200" dirty="0">
                <a:solidFill>
                  <a:srgbClr val="002060"/>
                </a:solidFill>
                <a:latin typeface="UTM Avo" panose="02040603050506020204" pitchFamily="18" charset="0"/>
              </a:rPr>
              <a:t> do </a:t>
            </a:r>
            <a:r>
              <a:rPr lang="en-US" altLang="en-US" sz="3200" dirty="0" err="1">
                <a:solidFill>
                  <a:srgbClr val="002060"/>
                </a:solidFill>
                <a:latin typeface="UTM Avo" panose="02040603050506020204" pitchFamily="18" charset="0"/>
              </a:rPr>
              <a:t>đốt</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phá</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rừng</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khai</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thác</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gỗ</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bừa</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bãi</a:t>
            </a:r>
            <a:r>
              <a:rPr lang="en-US" altLang="en-US" sz="3200" dirty="0">
                <a:solidFill>
                  <a:srgbClr val="002060"/>
                </a:solidFill>
                <a:latin typeface="UTM Avo" panose="02040603050506020204" pitchFamily="18" charset="0"/>
              </a:rPr>
              <a:t> </a:t>
            </a:r>
            <a:r>
              <a:rPr lang="en-US" altLang="en-US" sz="3200" dirty="0" err="1">
                <a:solidFill>
                  <a:srgbClr val="002060"/>
                </a:solidFill>
                <a:latin typeface="UTM Avo" panose="02040603050506020204" pitchFamily="18" charset="0"/>
              </a:rPr>
              <a:t>nên</a:t>
            </a:r>
            <a:r>
              <a:rPr lang="en-US" altLang="en-US" sz="3200" dirty="0">
                <a:solidFill>
                  <a:srgbClr val="002060"/>
                </a:solidFill>
                <a:latin typeface="UTM Avo" panose="02040603050506020204" pitchFamily="18" charset="0"/>
              </a:rPr>
              <a:t> </a:t>
            </a:r>
            <a:r>
              <a:rPr lang="vi-VN" altLang="en-US" sz="3200" dirty="0">
                <a:solidFill>
                  <a:srgbClr val="002060"/>
                </a:solidFill>
                <a:latin typeface="UTM Avo" panose="02040603050506020204" pitchFamily="18" charset="0"/>
              </a:rPr>
              <a:t>ở vùng trung du Bắc Bộ lại có những nơi đất trống, đồi trọc</a:t>
            </a:r>
            <a:r>
              <a:rPr lang="en-US" altLang="en-US" sz="3200" dirty="0">
                <a:solidFill>
                  <a:srgbClr val="002060"/>
                </a:solidFill>
                <a:latin typeface="UTM Avo" panose="02040603050506020204" pitchFamily="18" charset="0"/>
              </a:rPr>
              <a:t>.</a:t>
            </a:r>
            <a:endParaRPr lang="en-US" sz="3200" dirty="0">
              <a:solidFill>
                <a:srgbClr val="002060"/>
              </a:solidFill>
              <a:latin typeface="UTM Avo"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randombar(horizontal)">
                                      <p:cBhvr>
                                        <p:cTn id="17" dur="500"/>
                                        <p:tgtEl>
                                          <p:spTgt spid="28"/>
                                        </p:tgtEl>
                                      </p:cBhvr>
                                    </p:animEffect>
                                  </p:childTnLst>
                                </p:cTn>
                              </p:par>
                            </p:childTnLst>
                          </p:cTn>
                        </p:par>
                        <p:par>
                          <p:cTn id="18" fill="hold">
                            <p:stCondLst>
                              <p:cond delay="1500"/>
                            </p:stCondLst>
                            <p:childTnLst>
                              <p:par>
                                <p:cTn id="19" presetID="4" presetClass="entr" presetSubtype="16"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ox(in)">
                                      <p:cBhvr>
                                        <p:cTn id="21" dur="500"/>
                                        <p:tgtEl>
                                          <p:spTgt spid="25"/>
                                        </p:tgtEl>
                                      </p:cBhvr>
                                    </p:animEffect>
                                  </p:childTnLst>
                                </p:cTn>
                              </p:par>
                              <p:par>
                                <p:cTn id="22" presetID="4" presetClass="entr" presetSubtype="16"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ox(in)">
                                      <p:cBhvr>
                                        <p:cTn id="24" dur="500"/>
                                        <p:tgtEl>
                                          <p:spTgt spid="26"/>
                                        </p:tgtEl>
                                      </p:cBhvr>
                                    </p:animEffect>
                                  </p:childTnLst>
                                </p:cTn>
                              </p:par>
                              <p:par>
                                <p:cTn id="25" presetID="4"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ox(in)">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16" name="图片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4488" y="236693"/>
            <a:ext cx="3411358" cy="1431614"/>
          </a:xfrm>
          <a:prstGeom prst="rect">
            <a:avLst/>
          </a:prstGeom>
        </p:spPr>
      </p:pic>
      <p:sp>
        <p:nvSpPr>
          <p:cNvPr id="28" name="Rectangle 27"/>
          <p:cNvSpPr/>
          <p:nvPr/>
        </p:nvSpPr>
        <p:spPr>
          <a:xfrm>
            <a:off x="297097" y="1723633"/>
            <a:ext cx="11645188" cy="1569660"/>
          </a:xfrm>
          <a:prstGeom prst="rect">
            <a:avLst/>
          </a:prstGeom>
        </p:spPr>
        <p:txBody>
          <a:bodyPr wrap="square">
            <a:spAutoFit/>
          </a:bodyPr>
          <a:lstStyle/>
          <a:p>
            <a:pPr algn="just"/>
            <a:r>
              <a:rPr lang="en-US" altLang="en-US" sz="3200" dirty="0">
                <a:solidFill>
                  <a:srgbClr val="002060"/>
                </a:solidFill>
                <a:latin typeface="UTM Avo" panose="02040603050506020204" pitchFamily="18" charset="0"/>
              </a:rPr>
              <a:t>	</a:t>
            </a:r>
            <a:r>
              <a:rPr lang="vi-VN" altLang="en-US" sz="3200" dirty="0">
                <a:solidFill>
                  <a:srgbClr val="002060"/>
                </a:solidFill>
                <a:latin typeface="UTM Avo" panose="02040603050506020204" pitchFamily="18" charset="0"/>
              </a:rPr>
              <a:t>Hiện tượng đất trống, đồi trọc sẽ gây ra gây xói mòn đất đai, sạt lở đất, lũ lụt tăng, đất đai cằn cỗi kéo theo sự thiệt hại lớn về người và của.</a:t>
            </a:r>
          </a:p>
        </p:txBody>
      </p:sp>
      <p:pic>
        <p:nvPicPr>
          <p:cNvPr id="12" name="Picture 2" descr="C:\Users\NGOCKUTE\Downloads\TNXH\1.jpg"/>
          <p:cNvPicPr>
            <a:picLocks noChangeAspect="1"/>
          </p:cNvPicPr>
          <p:nvPr/>
        </p:nvPicPr>
        <p:blipFill>
          <a:blip r:embed="rId7"/>
          <a:stretch>
            <a:fillRect/>
          </a:stretch>
        </p:blipFill>
        <p:spPr>
          <a:xfrm>
            <a:off x="593677" y="3459720"/>
            <a:ext cx="5364171" cy="32318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3" descr="C:\Users\NGOCKUTE\Downloads\TNXH\lu-lut-trung-quoc.jpg"/>
          <p:cNvPicPr>
            <a:picLocks noChangeAspect="1"/>
          </p:cNvPicPr>
          <p:nvPr/>
        </p:nvPicPr>
        <p:blipFill>
          <a:blip r:embed="rId8"/>
          <a:stretch>
            <a:fillRect/>
          </a:stretch>
        </p:blipFill>
        <p:spPr>
          <a:xfrm>
            <a:off x="6551525" y="3429000"/>
            <a:ext cx="4923691" cy="32318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174488" y="1905000"/>
            <a:ext cx="11645188" cy="1323439"/>
          </a:xfrm>
          <a:prstGeom prst="rect">
            <a:avLst/>
          </a:prstGeom>
        </p:spPr>
        <p:txBody>
          <a:bodyPr wrap="square">
            <a:spAutoFit/>
          </a:bodyPr>
          <a:lstStyle/>
          <a:p>
            <a:pPr algn="ctr"/>
            <a:r>
              <a:rPr lang="en-US" altLang="en-US" sz="4000" b="1" dirty="0">
                <a:solidFill>
                  <a:srgbClr val="002060"/>
                </a:solidFill>
                <a:latin typeface="UTM Avo" panose="02040603050506020204" pitchFamily="18" charset="0"/>
              </a:rPr>
              <a:t>	</a:t>
            </a:r>
            <a:r>
              <a:rPr lang="vi-VN" altLang="en-US" sz="4000" b="1" dirty="0">
                <a:solidFill>
                  <a:srgbClr val="002060"/>
                </a:solidFill>
                <a:latin typeface="UTM Avo" panose="02040603050506020204" pitchFamily="18" charset="0"/>
              </a:rPr>
              <a:t>Để khắc phục tình trạng này, người dân nơi đây đã </a:t>
            </a:r>
            <a:r>
              <a:rPr lang="en-US" altLang="en-US" sz="4000" b="1" dirty="0" err="1">
                <a:solidFill>
                  <a:srgbClr val="002060"/>
                </a:solidFill>
                <a:latin typeface="UTM Avo" panose="02040603050506020204" pitchFamily="18" charset="0"/>
              </a:rPr>
              <a:t>làm</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gì</a:t>
            </a:r>
            <a:r>
              <a:rPr lang="vi-VN" altLang="en-US" sz="4000" b="1" dirty="0">
                <a:solidFill>
                  <a:srgbClr val="002060"/>
                </a:solidFill>
                <a:latin typeface="UTM Avo" panose="02040603050506020204" pitchFamily="18" charset="0"/>
              </a:rPr>
              <a:t>? </a:t>
            </a:r>
          </a:p>
        </p:txBody>
      </p:sp>
    </p:spTree>
    <p:extLst>
      <p:ext uri="{BB962C8B-B14F-4D97-AF65-F5344CB8AC3E}">
        <p14:creationId xmlns:p14="http://schemas.microsoft.com/office/powerpoint/2010/main" val="2317077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randombar(horizontal)">
                                      <p:cBhvr>
                                        <p:cTn id="17" dur="500"/>
                                        <p:tgtEl>
                                          <p:spTgt spid="28"/>
                                        </p:tgtEl>
                                      </p:cBhvr>
                                    </p:animEffect>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1000"/>
                                        <p:tgtEl>
                                          <p:spTgt spid="13"/>
                                        </p:tgtEl>
                                      </p:cBhvr>
                                    </p:animEffect>
                                  </p:childTnLst>
                                </p:cTn>
                              </p:par>
                              <p:par>
                                <p:cTn id="22" presetID="14" presetClass="entr" presetSubtype="1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randombar(horizontal)">
                                      <p:cBhvr>
                                        <p:cTn id="29" dur="500"/>
                                        <p:tgtEl>
                                          <p:spTgt spid="14"/>
                                        </p:tgtEl>
                                      </p:cBhvr>
                                    </p:animEffect>
                                  </p:childTnLst>
                                </p:cTn>
                              </p:par>
                              <p:par>
                                <p:cTn id="30" presetID="1" presetClass="exit" presetSubtype="0" fill="hold" grpId="1" nodeType="withEffect">
                                  <p:stCondLst>
                                    <p:cond delay="0"/>
                                  </p:stCondLst>
                                  <p:childTnLst>
                                    <p:set>
                                      <p:cBhvr>
                                        <p:cTn id="31"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sp>
        <p:nvSpPr>
          <p:cNvPr id="28" name="Rectangle 27"/>
          <p:cNvSpPr/>
          <p:nvPr/>
        </p:nvSpPr>
        <p:spPr>
          <a:xfrm>
            <a:off x="200530" y="1992354"/>
            <a:ext cx="4721667" cy="4524315"/>
          </a:xfrm>
          <a:prstGeom prst="rect">
            <a:avLst/>
          </a:prstGeom>
        </p:spPr>
        <p:txBody>
          <a:bodyPr wrap="square">
            <a:spAutoFit/>
          </a:bodyPr>
          <a:lstStyle/>
          <a:p>
            <a:pPr algn="just"/>
            <a:r>
              <a:rPr lang="en-US" altLang="en-US" sz="3200" dirty="0">
                <a:solidFill>
                  <a:srgbClr val="002060"/>
                </a:solidFill>
                <a:latin typeface="UTM Avo" panose="02040603050506020204" pitchFamily="18" charset="0"/>
              </a:rPr>
              <a:t>	</a:t>
            </a:r>
            <a:r>
              <a:rPr lang="vi-VN" altLang="en-US" sz="3200" dirty="0">
                <a:solidFill>
                  <a:srgbClr val="002060"/>
                </a:solidFill>
                <a:latin typeface="UTM Avo" panose="02040603050506020204" pitchFamily="18" charset="0"/>
              </a:rPr>
              <a:t>Để khắc phục tình trạng này, người dân nơi đây Đã tích cực trồng lại rừng, cây công nghiệp lâu năm và cây ăn quả.</a:t>
            </a:r>
            <a:r>
              <a:rPr lang="en-US" altLang="en-US" sz="3200" dirty="0">
                <a:solidFill>
                  <a:srgbClr val="002060"/>
                </a:solidFill>
                <a:latin typeface="UTM Avo" panose="02040603050506020204" pitchFamily="18" charset="0"/>
              </a:rPr>
              <a:t> </a:t>
            </a:r>
            <a:r>
              <a:rPr lang="vi-VN" altLang="en-US" sz="3200" dirty="0">
                <a:solidFill>
                  <a:srgbClr val="002060"/>
                </a:solidFill>
                <a:latin typeface="UTM Avo" panose="02040603050506020204" pitchFamily="18" charset="0"/>
              </a:rPr>
              <a:t>Rừng che phủ đồi, ngăn chặn tình trạng đất bị xói mòn và xấu đi.</a:t>
            </a:r>
          </a:p>
        </p:txBody>
      </p:sp>
      <p:pic>
        <p:nvPicPr>
          <p:cNvPr id="11" name="Picture 4" descr="images"/>
          <p:cNvPicPr>
            <a:picLocks noChangeAspect="1"/>
          </p:cNvPicPr>
          <p:nvPr/>
        </p:nvPicPr>
        <p:blipFill>
          <a:blip r:embed="rId6"/>
          <a:stretch>
            <a:fillRect/>
          </a:stretch>
        </p:blipFill>
        <p:spPr>
          <a:xfrm>
            <a:off x="5166092" y="1668307"/>
            <a:ext cx="3349551"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l_fi" descr="nhat-giup-phat-trien-cay-an-qua-co-mui-o-dbscl-0"/>
          <p:cNvPicPr>
            <a:picLocks noChangeAspect="1"/>
          </p:cNvPicPr>
          <p:nvPr/>
        </p:nvPicPr>
        <p:blipFill>
          <a:blip r:embed="rId7"/>
          <a:stretch>
            <a:fillRect/>
          </a:stretch>
        </p:blipFill>
        <p:spPr>
          <a:xfrm>
            <a:off x="5166093" y="3878107"/>
            <a:ext cx="3349550"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il_fi" descr="1"/>
          <p:cNvPicPr>
            <a:picLocks noChangeAspect="1"/>
          </p:cNvPicPr>
          <p:nvPr/>
        </p:nvPicPr>
        <p:blipFill>
          <a:blip r:embed="rId8"/>
          <a:stretch>
            <a:fillRect/>
          </a:stretch>
        </p:blipFill>
        <p:spPr>
          <a:xfrm>
            <a:off x="8539531" y="3878107"/>
            <a:ext cx="3349552"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il_fi" descr="Rng_U_Minh_11312943381"/>
          <p:cNvPicPr>
            <a:picLocks noChangeAspect="1"/>
          </p:cNvPicPr>
          <p:nvPr/>
        </p:nvPicPr>
        <p:blipFill>
          <a:blip r:embed="rId9"/>
          <a:stretch>
            <a:fillRect/>
          </a:stretch>
        </p:blipFill>
        <p:spPr>
          <a:xfrm>
            <a:off x="8539531" y="1668307"/>
            <a:ext cx="3349552"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图片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3255" y="127406"/>
            <a:ext cx="4203076" cy="1763867"/>
          </a:xfrm>
          <a:prstGeom prst="rect">
            <a:avLst/>
          </a:prstGeom>
        </p:spPr>
      </p:pic>
    </p:spTree>
    <p:extLst>
      <p:ext uri="{BB962C8B-B14F-4D97-AF65-F5344CB8AC3E}">
        <p14:creationId xmlns:p14="http://schemas.microsoft.com/office/powerpoint/2010/main" val="4078115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randombar(horizontal)">
                                      <p:cBhvr>
                                        <p:cTn id="17" dur="500"/>
                                        <p:tgtEl>
                                          <p:spTgt spid="28"/>
                                        </p:tgtEl>
                                      </p:cBhvr>
                                    </p:animEffect>
                                  </p:childTnLst>
                                </p:cTn>
                              </p:par>
                            </p:childTnLst>
                          </p:cTn>
                        </p:par>
                        <p:par>
                          <p:cTn id="18" fill="hold">
                            <p:stCondLst>
                              <p:cond delay="1500"/>
                            </p:stCondLst>
                            <p:childTnLst>
                              <p:par>
                                <p:cTn id="19" presetID="16" presetClass="entr" presetSubtype="26"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Horizontal)">
                                      <p:cBhvr>
                                        <p:cTn id="21" dur="1000"/>
                                        <p:tgtEl>
                                          <p:spTgt spid="11"/>
                                        </p:tgtEl>
                                      </p:cBhvr>
                                    </p:animEffect>
                                  </p:childTnLst>
                                </p:cTn>
                              </p:par>
                              <p:par>
                                <p:cTn id="22" presetID="16" presetClass="entr" presetSubtype="26"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Horizontal)">
                                      <p:cBhvr>
                                        <p:cTn id="24" dur="1000"/>
                                        <p:tgtEl>
                                          <p:spTgt spid="17"/>
                                        </p:tgtEl>
                                      </p:cBhvr>
                                    </p:animEffect>
                                  </p:childTnLst>
                                </p:cTn>
                              </p:par>
                              <p:par>
                                <p:cTn id="25" presetID="16" presetClass="entr" presetSubtype="2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Horizontal)">
                                      <p:cBhvr>
                                        <p:cTn id="27" dur="1000"/>
                                        <p:tgtEl>
                                          <p:spTgt spid="14"/>
                                        </p:tgtEl>
                                      </p:cBhvr>
                                    </p:animEffect>
                                  </p:childTnLst>
                                </p:cTn>
                              </p:par>
                              <p:par>
                                <p:cTn id="28" presetID="16" presetClass="entr" presetSubtype="26"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Horizontal)">
                                      <p:cBhvr>
                                        <p:cTn id="3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16" name="图片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grpSp>
        <p:nvGrpSpPr>
          <p:cNvPr id="27" name="Group 26"/>
          <p:cNvGrpSpPr/>
          <p:nvPr/>
        </p:nvGrpSpPr>
        <p:grpSpPr>
          <a:xfrm>
            <a:off x="174487" y="2648950"/>
            <a:ext cx="11859857" cy="3822187"/>
            <a:chOff x="944878" y="1481960"/>
            <a:chExt cx="6004163" cy="4427775"/>
          </a:xfrm>
        </p:grpSpPr>
        <p:sp>
          <p:nvSpPr>
            <p:cNvPr id="31" name="Rounded Rectangle 30"/>
            <p:cNvSpPr/>
            <p:nvPr/>
          </p:nvSpPr>
          <p:spPr>
            <a:xfrm>
              <a:off x="944878" y="1481960"/>
              <a:ext cx="6004163" cy="4427775"/>
            </a:xfrm>
            <a:prstGeom prst="roundRect">
              <a:avLst>
                <a:gd name="adj" fmla="val 2588"/>
              </a:avLst>
            </a:prstGeom>
            <a:noFill/>
            <a:ln w="571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002389" y="1708926"/>
              <a:ext cx="5889140" cy="3957602"/>
            </a:xfrm>
            <a:prstGeom prst="rect">
              <a:avLst/>
            </a:prstGeom>
            <a:noFill/>
          </p:spPr>
          <p:txBody>
            <a:bodyPr wrap="square" rtlCol="0">
              <a:spAutoFit/>
            </a:bodyPr>
            <a:lstStyle/>
            <a:p>
              <a:pPr algn="just"/>
              <a:r>
                <a:rPr lang="en-US" sz="3600" dirty="0">
                  <a:solidFill>
                    <a:srgbClr val="002060"/>
                  </a:solidFill>
                  <a:latin typeface="UTM Avo" panose="02040603050506020204" pitchFamily="18" charset="0"/>
                </a:rPr>
                <a:t>	</a:t>
              </a:r>
              <a:r>
                <a:rPr lang="vi-VN" sz="3600" dirty="0">
                  <a:solidFill>
                    <a:srgbClr val="002060"/>
                  </a:solidFill>
                  <a:latin typeface="UTM Avo" panose="02040603050506020204" pitchFamily="18" charset="0"/>
                </a:rPr>
                <a:t>Trung du Bắc Bộ là vùng đồi với các đỉnh tròn, sườn thoải. Thế mạnh ở đây là trồng cây ăn quả và cây công nghiệp, đặc biệt là trồng chè. Đất trống, đồi trọc đang được phủ xanh bằng việc trồng rừng, trồng cây công nghiệp lâu năm và cây ăn quả.</a:t>
              </a:r>
            </a:p>
          </p:txBody>
        </p:sp>
      </p:grpSp>
      <p:sp>
        <p:nvSpPr>
          <p:cNvPr id="12" name="Rounded Rectangle 11"/>
          <p:cNvSpPr/>
          <p:nvPr/>
        </p:nvSpPr>
        <p:spPr>
          <a:xfrm>
            <a:off x="3642018" y="1259385"/>
            <a:ext cx="5189653" cy="1108240"/>
          </a:xfrm>
          <a:prstGeom prst="roundRect">
            <a:avLst>
              <a:gd name="adj" fmla="val 50000"/>
            </a:avLst>
          </a:prstGeom>
          <a:solidFill>
            <a:srgbClr val="FFEBA1"/>
          </a:solidFill>
          <a:ln w="3810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effectLst>
                  <a:outerShdw blurRad="38100" dist="38100" dir="2700000" algn="tl">
                    <a:srgbClr val="000000">
                      <a:alpha val="43137"/>
                    </a:srgbClr>
                  </a:outerShdw>
                </a:effectLst>
                <a:latin typeface="UTM Avo" panose="02040603050506020204" pitchFamily="18" charset="0"/>
              </a:rPr>
              <a:t>Trung</a:t>
            </a:r>
            <a:r>
              <a:rPr lang="en-US" sz="4000" b="1" dirty="0">
                <a:effectLst>
                  <a:outerShdw blurRad="38100" dist="38100" dir="2700000" algn="tl">
                    <a:srgbClr val="000000">
                      <a:alpha val="43137"/>
                    </a:srgbClr>
                  </a:outerShdw>
                </a:effectLst>
                <a:latin typeface="UTM Avo" panose="02040603050506020204" pitchFamily="18" charset="0"/>
              </a:rPr>
              <a:t> du </a:t>
            </a:r>
            <a:r>
              <a:rPr lang="en-US" sz="4000" b="1" dirty="0" err="1">
                <a:effectLst>
                  <a:outerShdw blurRad="38100" dist="38100" dir="2700000" algn="tl">
                    <a:srgbClr val="000000">
                      <a:alpha val="43137"/>
                    </a:srgbClr>
                  </a:outerShdw>
                </a:effectLst>
                <a:latin typeface="UTM Avo" panose="02040603050506020204" pitchFamily="18" charset="0"/>
              </a:rPr>
              <a:t>Bắc</a:t>
            </a:r>
            <a:r>
              <a:rPr lang="en-US" sz="4000" b="1" dirty="0">
                <a:effectLst>
                  <a:outerShdw blurRad="38100" dist="38100" dir="2700000" algn="tl">
                    <a:srgbClr val="000000">
                      <a:alpha val="43137"/>
                    </a:srgbClr>
                  </a:outerShdw>
                </a:effectLst>
                <a:latin typeface="UTM Avo" panose="02040603050506020204" pitchFamily="18" charset="0"/>
              </a:rPr>
              <a:t> </a:t>
            </a:r>
            <a:r>
              <a:rPr lang="en-US" sz="4000" b="1" dirty="0" err="1">
                <a:effectLst>
                  <a:outerShdw blurRad="38100" dist="38100" dir="2700000" algn="tl">
                    <a:srgbClr val="000000">
                      <a:alpha val="43137"/>
                    </a:srgbClr>
                  </a:outerShdw>
                </a:effectLst>
                <a:latin typeface="UTM Avo" panose="02040603050506020204" pitchFamily="18" charset="0"/>
              </a:rPr>
              <a:t>Bộ</a:t>
            </a:r>
            <a:endParaRPr lang="en-US" sz="4000" b="1" dirty="0">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3196524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文本框 16"/>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1922277" y="824860"/>
            <a:ext cx="16036553" cy="742129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16" name="图片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18106" y="101853"/>
            <a:ext cx="5637478" cy="2365830"/>
          </a:xfrm>
          <a:prstGeom prst="rect">
            <a:avLst/>
          </a:prstGeom>
        </p:spPr>
      </p:pic>
      <p:pic>
        <p:nvPicPr>
          <p:cNvPr id="22" name="图片 21">
            <a:extLst>
              <a:ext uri="{FF2B5EF4-FFF2-40B4-BE49-F238E27FC236}">
                <a16:creationId xmlns="" xmlns:a16="http://schemas.microsoft.com/office/drawing/2014/main" id="{5267AC50-E170-4301-A807-28798668AB79}"/>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537580" y="4089679"/>
            <a:ext cx="7481455" cy="2255945"/>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76474" y="2560985"/>
            <a:ext cx="7639050" cy="25812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1500"/>
                            </p:stCondLst>
                            <p:childTnLst>
                              <p:par>
                                <p:cTn id="21" presetID="14" presetClass="entr" presetSubtype="1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childTnLst>
                          </p:cTn>
                        </p:par>
                        <p:par>
                          <p:cTn id="24" fill="hold">
                            <p:stCondLst>
                              <p:cond delay="2000"/>
                            </p:stCondLst>
                            <p:childTnLst>
                              <p:par>
                                <p:cTn id="25" presetID="22" presetClass="entr" presetSubtype="4"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文本框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95848" y="463622"/>
            <a:ext cx="16036553" cy="7421295"/>
          </a:xfrm>
          <a:prstGeom prst="rect">
            <a:avLst/>
          </a:prstGeom>
          <a:noFill/>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16" name="图片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pic>
        <p:nvPicPr>
          <p:cNvPr id="25" name="图片 24">
            <a:extLst>
              <a:ext uri="{FF2B5EF4-FFF2-40B4-BE49-F238E27FC236}">
                <a16:creationId xmlns="" xmlns:a16="http://schemas.microsoft.com/office/drawing/2014/main" id="{EE17D921-6DBF-47FA-BF55-712F109A35B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85936">
            <a:off x="9463077" y="611308"/>
            <a:ext cx="3118051" cy="1736082"/>
          </a:xfrm>
          <a:prstGeom prst="rect">
            <a:avLst/>
          </a:prstGeom>
        </p:spPr>
      </p:pic>
      <p:pic>
        <p:nvPicPr>
          <p:cNvPr id="26" name="图片 25">
            <a:extLst>
              <a:ext uri="{FF2B5EF4-FFF2-40B4-BE49-F238E27FC236}">
                <a16:creationId xmlns="" xmlns:a16="http://schemas.microsoft.com/office/drawing/2014/main" id="{9A0F4DF0-3C9B-4511-AED4-A5BE6BCED3E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8894156" y="4550979"/>
            <a:ext cx="3862200" cy="2307021"/>
          </a:xfrm>
          <a:prstGeom prst="rect">
            <a:avLst/>
          </a:prstGeom>
        </p:spPr>
      </p:pic>
      <p:sp>
        <p:nvSpPr>
          <p:cNvPr id="24" name="18"/>
          <p:cNvSpPr>
            <a:spLocks noChangeArrowheads="1"/>
          </p:cNvSpPr>
          <p:nvPr>
            <p:custDataLst>
              <p:tags r:id="rId1"/>
            </p:custDataLst>
          </p:nvPr>
        </p:nvSpPr>
        <p:spPr bwMode="auto">
          <a:xfrm>
            <a:off x="207244" y="1510880"/>
            <a:ext cx="11630370" cy="3385542"/>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11000" b="1" dirty="0" err="1">
                <a:solidFill>
                  <a:srgbClr val="B39DCB"/>
                </a:solidFill>
                <a:effectLst>
                  <a:outerShdw blurRad="38100" dist="38100" dir="2700000" algn="tl">
                    <a:srgbClr val="000000">
                      <a:alpha val="43137"/>
                    </a:srgbClr>
                  </a:outerShdw>
                </a:effectLst>
                <a:latin typeface="UTM Showcard" panose="02040603050506020204" pitchFamily="18" charset="0"/>
                <a:ea typeface="inpin heiti" charset="-122"/>
                <a:cs typeface="inpin heiti" charset="-122"/>
                <a:sym typeface="Arial" panose="020B0604020202020204"/>
              </a:rPr>
              <a:t>Dãy</a:t>
            </a:r>
            <a:endParaRPr lang="en-US" altLang="zh-CN" sz="11000" b="1" dirty="0">
              <a:solidFill>
                <a:srgbClr val="B39DCB"/>
              </a:solidFill>
              <a:effectLst>
                <a:outerShdw blurRad="38100" dist="38100" dir="2700000" algn="tl">
                  <a:srgbClr val="000000">
                    <a:alpha val="43137"/>
                  </a:srgbClr>
                </a:outerShdw>
              </a:effectLst>
              <a:latin typeface="UTM Showcard" panose="02040603050506020204" pitchFamily="18" charset="0"/>
              <a:ea typeface="inpin heiti" charset="-122"/>
              <a:cs typeface="inpin heiti" charset="-122"/>
              <a:sym typeface="Arial" panose="020B0604020202020204"/>
            </a:endParaRPr>
          </a:p>
          <a:p>
            <a:pPr algn="ctr" fontAlgn="base">
              <a:spcBef>
                <a:spcPct val="0"/>
              </a:spcBef>
              <a:spcAft>
                <a:spcPct val="0"/>
              </a:spcAft>
            </a:pPr>
            <a:r>
              <a:rPr lang="en-US" altLang="zh-CN" sz="11000" b="1" dirty="0" err="1">
                <a:solidFill>
                  <a:srgbClr val="B39DCB"/>
                </a:solidFill>
                <a:effectLst>
                  <a:outerShdw blurRad="38100" dist="38100" dir="2700000" algn="tl">
                    <a:srgbClr val="000000">
                      <a:alpha val="43137"/>
                    </a:srgbClr>
                  </a:outerShdw>
                </a:effectLst>
                <a:latin typeface="UTM Showcard" panose="02040603050506020204" pitchFamily="18" charset="0"/>
                <a:ea typeface="inpin heiti" charset="-122"/>
                <a:cs typeface="inpin heiti" charset="-122"/>
                <a:sym typeface="Arial" panose="020B0604020202020204"/>
              </a:rPr>
              <a:t>Hoàng</a:t>
            </a:r>
            <a:r>
              <a:rPr lang="en-US" altLang="zh-CN" sz="11000" b="1" dirty="0">
                <a:solidFill>
                  <a:srgbClr val="B39DCB"/>
                </a:solidFill>
                <a:effectLst>
                  <a:outerShdw blurRad="38100" dist="38100" dir="2700000" algn="tl">
                    <a:srgbClr val="000000">
                      <a:alpha val="43137"/>
                    </a:srgbClr>
                  </a:outerShdw>
                </a:effectLst>
                <a:latin typeface="UTM Showcard" panose="02040603050506020204" pitchFamily="18" charset="0"/>
                <a:ea typeface="inpin heiti" charset="-122"/>
                <a:cs typeface="inpin heiti" charset="-122"/>
                <a:sym typeface="Arial" panose="020B0604020202020204"/>
              </a:rPr>
              <a:t> </a:t>
            </a:r>
            <a:r>
              <a:rPr lang="en-US" altLang="zh-CN" sz="11000" b="1" dirty="0" err="1">
                <a:solidFill>
                  <a:srgbClr val="B39DCB"/>
                </a:solidFill>
                <a:effectLst>
                  <a:outerShdw blurRad="38100" dist="38100" dir="2700000" algn="tl">
                    <a:srgbClr val="000000">
                      <a:alpha val="43137"/>
                    </a:srgbClr>
                  </a:outerShdw>
                </a:effectLst>
                <a:latin typeface="UTM Showcard" panose="02040603050506020204" pitchFamily="18" charset="0"/>
                <a:ea typeface="inpin heiti" charset="-122"/>
                <a:cs typeface="inpin heiti" charset="-122"/>
                <a:sym typeface="Arial" panose="020B0604020202020204"/>
              </a:rPr>
              <a:t>liên</a:t>
            </a:r>
            <a:r>
              <a:rPr lang="en-US" altLang="zh-CN" sz="11000" b="1" dirty="0">
                <a:solidFill>
                  <a:srgbClr val="B39DCB"/>
                </a:solidFill>
                <a:effectLst>
                  <a:outerShdw blurRad="38100" dist="38100" dir="2700000" algn="tl">
                    <a:srgbClr val="000000">
                      <a:alpha val="43137"/>
                    </a:srgbClr>
                  </a:outerShdw>
                </a:effectLst>
                <a:latin typeface="UTM Showcard" panose="02040603050506020204" pitchFamily="18" charset="0"/>
                <a:ea typeface="inpin heiti" charset="-122"/>
                <a:cs typeface="inpin heiti" charset="-122"/>
                <a:sym typeface="Arial" panose="020B0604020202020204"/>
              </a:rPr>
              <a:t> </a:t>
            </a:r>
            <a:r>
              <a:rPr lang="en-US" altLang="zh-CN" sz="11000" b="1" dirty="0" err="1">
                <a:solidFill>
                  <a:srgbClr val="B39DCB"/>
                </a:solidFill>
                <a:effectLst>
                  <a:outerShdw blurRad="38100" dist="38100" dir="2700000" algn="tl">
                    <a:srgbClr val="000000">
                      <a:alpha val="43137"/>
                    </a:srgbClr>
                  </a:outerShdw>
                </a:effectLst>
                <a:latin typeface="UTM Showcard" panose="02040603050506020204" pitchFamily="18" charset="0"/>
                <a:ea typeface="inpin heiti" charset="-122"/>
                <a:cs typeface="inpin heiti" charset="-122"/>
                <a:sym typeface="Arial" panose="020B0604020202020204"/>
              </a:rPr>
              <a:t>sơn</a:t>
            </a:r>
            <a:endParaRPr lang="en-US" altLang="zh-CN" sz="11000" b="1" dirty="0">
              <a:solidFill>
                <a:srgbClr val="B39DCB"/>
              </a:solidFill>
              <a:effectLst>
                <a:outerShdw blurRad="38100" dist="38100" dir="2700000" algn="tl">
                  <a:srgbClr val="000000">
                    <a:alpha val="43137"/>
                  </a:srgbClr>
                </a:outerShdw>
              </a:effectLst>
              <a:latin typeface="UTM Showcard" panose="02040603050506020204" pitchFamily="18" charset="0"/>
              <a:ea typeface="inpin heiti" charset="-122"/>
              <a:cs typeface="inpin heiti" charset="-122"/>
              <a:sym typeface="Arial" panose="020B0604020202020204"/>
            </a:endParaRPr>
          </a:p>
        </p:txBody>
      </p:sp>
      <p:pic>
        <p:nvPicPr>
          <p:cNvPr id="8" name="图片 7">
            <a:extLst>
              <a:ext uri="{FF2B5EF4-FFF2-40B4-BE49-F238E27FC236}">
                <a16:creationId xmlns="" xmlns:a16="http://schemas.microsoft.com/office/drawing/2014/main" id="{77E6F2A2-E68B-40BB-9973-EB7FE17CEC9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46746" y="1051760"/>
            <a:ext cx="3477076" cy="20769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1500"/>
                                </p:stCondLst>
                                <p:childTnLst>
                                  <p:par>
                                    <p:cTn id="21" presetID="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1+#ppt_w/2"/>
                                              </p:val>
                                            </p:tav>
                                            <p:tav tm="100000">
                                              <p:val>
                                                <p:strVal val="#ppt_x"/>
                                              </p:val>
                                            </p:tav>
                                          </p:tavLst>
                                        </p:anim>
                                        <p:anim calcmode="lin" valueType="num">
                                          <p:cBhvr additive="base">
                                            <p:cTn id="28" dur="500" fill="hold"/>
                                            <p:tgtEl>
                                              <p:spTgt spid="26"/>
                                            </p:tgtEl>
                                            <p:attrNameLst>
                                              <p:attrName>ppt_y</p:attrName>
                                            </p:attrNameLst>
                                          </p:cBhvr>
                                          <p:tavLst>
                                            <p:tav tm="0">
                                              <p:val>
                                                <p:strVal val="#ppt_y"/>
                                              </p:val>
                                            </p:tav>
                                            <p:tav tm="100000">
                                              <p:val>
                                                <p:strVal val="#ppt_y"/>
                                              </p:val>
                                            </p:tav>
                                          </p:tavLst>
                                        </p:anim>
                                      </p:childTnLst>
                                    </p:cTn>
                                  </p:par>
                                  <p:par>
                                    <p:cTn id="29" presetID="16" presetClass="entr" presetSubtype="37"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outVertical)">
                                          <p:cBhvr>
                                            <p:cTn id="31" dur="500"/>
                                            <p:tgtEl>
                                              <p:spTgt spid="25"/>
                                            </p:tgtEl>
                                          </p:cBhvr>
                                        </p:animEffect>
                                      </p:childTnLst>
                                    </p:cTn>
                                  </p:par>
                                </p:childTnLst>
                              </p:cTn>
                            </p:par>
                            <p:par>
                              <p:cTn id="32" fill="hold">
                                <p:stCondLst>
                                  <p:cond delay="2000"/>
                                </p:stCondLst>
                                <p:childTnLst>
                                  <p:par>
                                    <p:cTn id="33" presetID="2" presetClass="entr" presetSubtype="1" fill="hold" grpId="0" nodeType="afterEffect" p14:presetBounceEnd="50000">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14:bounceEnd="50000">
                                          <p:cBhvr additive="base">
                                            <p:cTn id="35" dur="10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36"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1500"/>
                                </p:stCondLst>
                                <p:childTnLst>
                                  <p:par>
                                    <p:cTn id="21" presetID="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1+#ppt_w/2"/>
                                              </p:val>
                                            </p:tav>
                                            <p:tav tm="100000">
                                              <p:val>
                                                <p:strVal val="#ppt_x"/>
                                              </p:val>
                                            </p:tav>
                                          </p:tavLst>
                                        </p:anim>
                                        <p:anim calcmode="lin" valueType="num">
                                          <p:cBhvr additive="base">
                                            <p:cTn id="28" dur="500" fill="hold"/>
                                            <p:tgtEl>
                                              <p:spTgt spid="26"/>
                                            </p:tgtEl>
                                            <p:attrNameLst>
                                              <p:attrName>ppt_y</p:attrName>
                                            </p:attrNameLst>
                                          </p:cBhvr>
                                          <p:tavLst>
                                            <p:tav tm="0">
                                              <p:val>
                                                <p:strVal val="#ppt_y"/>
                                              </p:val>
                                            </p:tav>
                                            <p:tav tm="100000">
                                              <p:val>
                                                <p:strVal val="#ppt_y"/>
                                              </p:val>
                                            </p:tav>
                                          </p:tavLst>
                                        </p:anim>
                                      </p:childTnLst>
                                    </p:cTn>
                                  </p:par>
                                  <p:par>
                                    <p:cTn id="29" presetID="16" presetClass="entr" presetSubtype="37"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outVertical)">
                                          <p:cBhvr>
                                            <p:cTn id="31" dur="500"/>
                                            <p:tgtEl>
                                              <p:spTgt spid="25"/>
                                            </p:tgtEl>
                                          </p:cBhvr>
                                        </p:animEffect>
                                      </p:childTnLst>
                                    </p:cTn>
                                  </p:par>
                                </p:childTnLst>
                              </p:cTn>
                            </p:par>
                            <p:par>
                              <p:cTn id="32" fill="hold">
                                <p:stCondLst>
                                  <p:cond delay="2000"/>
                                </p:stCondLst>
                                <p:childTnLst>
                                  <p:par>
                                    <p:cTn id="33" presetID="2" presetClass="entr" presetSubtype="1"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1000" fill="hold"/>
                                            <p:tgtEl>
                                              <p:spTgt spid="24"/>
                                            </p:tgtEl>
                                            <p:attrNameLst>
                                              <p:attrName>ppt_x</p:attrName>
                                            </p:attrNameLst>
                                          </p:cBhvr>
                                          <p:tavLst>
                                            <p:tav tm="0">
                                              <p:val>
                                                <p:strVal val="#ppt_x"/>
                                              </p:val>
                                            </p:tav>
                                            <p:tav tm="100000">
                                              <p:val>
                                                <p:strVal val="#ppt_x"/>
                                              </p:val>
                                            </p:tav>
                                          </p:tavLst>
                                        </p:anim>
                                        <p:anim calcmode="lin" valueType="num">
                                          <p:cBhvr additive="base">
                                            <p:cTn id="36"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872" y="1114829"/>
            <a:ext cx="8988136" cy="55519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29" name="TextBox 28"/>
          <p:cNvSpPr txBox="1"/>
          <p:nvPr/>
        </p:nvSpPr>
        <p:spPr>
          <a:xfrm>
            <a:off x="9244496" y="691180"/>
            <a:ext cx="2853015" cy="3539430"/>
          </a:xfrm>
          <a:prstGeom prst="rect">
            <a:avLst/>
          </a:prstGeom>
          <a:noFill/>
        </p:spPr>
        <p:txBody>
          <a:bodyPr wrap="square" rtlCol="0">
            <a:spAutoFit/>
          </a:bodyPr>
          <a:lstStyle/>
          <a:p>
            <a:pPr algn="ctr"/>
            <a:r>
              <a:rPr lang="en-US" sz="3200" dirty="0" err="1">
                <a:solidFill>
                  <a:srgbClr val="002060"/>
                </a:solidFill>
                <a:latin typeface="UTM Avo" panose="02040603050506020204" pitchFamily="18" charset="0"/>
              </a:rPr>
              <a:t>Hãy</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xác</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định</a:t>
            </a:r>
            <a:r>
              <a:rPr lang="en-US" sz="3200" dirty="0">
                <a:solidFill>
                  <a:srgbClr val="002060"/>
                </a:solidFill>
                <a:latin typeface="UTM Avo" panose="02040603050506020204" pitchFamily="18" charset="0"/>
              </a:rPr>
              <a:t> </a:t>
            </a:r>
            <a:r>
              <a:rPr lang="en-US" sz="3200" b="1" dirty="0" err="1">
                <a:solidFill>
                  <a:srgbClr val="FF0000"/>
                </a:solidFill>
                <a:latin typeface="UTM Avo" panose="02040603050506020204" pitchFamily="18" charset="0"/>
              </a:rPr>
              <a:t>dãy</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Hoàng</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Liên</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Sơn</a:t>
            </a:r>
            <a:r>
              <a:rPr lang="en-US" sz="3200" b="1" dirty="0">
                <a:solidFill>
                  <a:srgbClr val="FF0000"/>
                </a:solidFill>
                <a:latin typeface="UTM Avo" panose="02040603050506020204" pitchFamily="18" charset="0"/>
              </a:rPr>
              <a:t> </a:t>
            </a:r>
            <a:r>
              <a:rPr lang="en-US" sz="3200" dirty="0" err="1">
                <a:solidFill>
                  <a:srgbClr val="002060"/>
                </a:solidFill>
                <a:latin typeface="UTM Avo" panose="02040603050506020204" pitchFamily="18" charset="0"/>
              </a:rPr>
              <a:t>và</a:t>
            </a:r>
            <a:r>
              <a:rPr lang="en-US" sz="3200" dirty="0">
                <a:solidFill>
                  <a:srgbClr val="002060"/>
                </a:solidFill>
                <a:latin typeface="UTM Avo" panose="02040603050506020204" pitchFamily="18" charset="0"/>
              </a:rPr>
              <a:t> </a:t>
            </a:r>
            <a:r>
              <a:rPr lang="en-US" sz="3200" b="1" dirty="0" err="1">
                <a:solidFill>
                  <a:srgbClr val="FF0000"/>
                </a:solidFill>
                <a:latin typeface="UTM Avo" panose="02040603050506020204" pitchFamily="18" charset="0"/>
              </a:rPr>
              <a:t>đỉnh</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núi</a:t>
            </a:r>
            <a:r>
              <a:rPr lang="en-US" sz="3200" b="1" dirty="0">
                <a:solidFill>
                  <a:srgbClr val="FF0000"/>
                </a:solidFill>
                <a:latin typeface="UTM Avo" panose="02040603050506020204" pitchFamily="18" charset="0"/>
              </a:rPr>
              <a:t> Phan-xi-</a:t>
            </a:r>
            <a:r>
              <a:rPr lang="en-US" sz="3200" b="1" dirty="0" err="1">
                <a:solidFill>
                  <a:srgbClr val="FF0000"/>
                </a:solidFill>
                <a:latin typeface="UTM Avo" panose="02040603050506020204" pitchFamily="18" charset="0"/>
              </a:rPr>
              <a:t>păng</a:t>
            </a:r>
            <a:r>
              <a:rPr lang="en-US" sz="3200" b="1" dirty="0">
                <a:solidFill>
                  <a:srgbClr val="FF0000"/>
                </a:solidFill>
                <a:latin typeface="UTM Avo" panose="02040603050506020204" pitchFamily="18" charset="0"/>
              </a:rPr>
              <a:t> </a:t>
            </a:r>
            <a:r>
              <a:rPr lang="en-US" sz="3200" dirty="0" err="1">
                <a:solidFill>
                  <a:srgbClr val="002060"/>
                </a:solidFill>
                <a:latin typeface="UTM Avo" panose="02040603050506020204" pitchFamily="18" charset="0"/>
              </a:rPr>
              <a:t>trên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lược</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đồ</a:t>
            </a:r>
            <a:r>
              <a:rPr lang="en-US" sz="3200" dirty="0">
                <a:solidFill>
                  <a:srgbClr val="002060"/>
                </a:solidFill>
                <a:latin typeface="UTM Avo" panose="02040603050506020204" pitchFamily="18" charset="0"/>
              </a:rPr>
              <a:t>.</a:t>
            </a:r>
          </a:p>
        </p:txBody>
      </p:sp>
      <p:pic>
        <p:nvPicPr>
          <p:cNvPr id="30" name="图片 7"/>
          <p:cNvPicPr>
            <a:picLocks noChangeAspect="1"/>
          </p:cNvPicPr>
          <p:nvPr/>
        </p:nvPicPr>
        <p:blipFill rotWithShape="1">
          <a:blip r:embed="rId8" cstate="screen">
            <a:extLst>
              <a:ext uri="{28A0092B-C50C-407E-A947-70E740481C1C}">
                <a14:useLocalDpi xmlns:a14="http://schemas.microsoft.com/office/drawing/2010/main"/>
              </a:ext>
            </a:extLst>
          </a:blip>
          <a:srcRect l="19272" t="13174" r="19160" b="25677"/>
          <a:stretch/>
        </p:blipFill>
        <p:spPr>
          <a:xfrm flipH="1">
            <a:off x="9711558" y="4159194"/>
            <a:ext cx="2155762" cy="2689068"/>
          </a:xfrm>
          <a:prstGeom prst="rect">
            <a:avLst/>
          </a:prstGeom>
        </p:spPr>
      </p:pic>
      <p:sp>
        <p:nvSpPr>
          <p:cNvPr id="31" name="Oval 30"/>
          <p:cNvSpPr/>
          <p:nvPr/>
        </p:nvSpPr>
        <p:spPr>
          <a:xfrm rot="18902163">
            <a:off x="3039331" y="1762599"/>
            <a:ext cx="987131" cy="39207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p:cNvSpPr/>
          <p:nvPr/>
        </p:nvSpPr>
        <p:spPr>
          <a:xfrm>
            <a:off x="2676636" y="2763922"/>
            <a:ext cx="140138" cy="248632"/>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randombar(horizontal)">
                                      <p:cBhvr>
                                        <p:cTn id="17" dur="500"/>
                                        <p:tgtEl>
                                          <p:spTgt spid="27"/>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22" presetClass="entr" presetSubtype="4"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down)">
                                      <p:cBhvr>
                                        <p:cTn id="29" dur="500"/>
                                        <p:tgtEl>
                                          <p:spTgt spid="31"/>
                                        </p:tgtEl>
                                      </p:cBhvr>
                                    </p:animEffect>
                                  </p:childTnLst>
                                </p:cTn>
                              </p:par>
                            </p:childTnLst>
                          </p:cTn>
                        </p:par>
                        <p:par>
                          <p:cTn id="30" fill="hold">
                            <p:stCondLst>
                              <p:cond delay="500"/>
                            </p:stCondLst>
                            <p:childTnLst>
                              <p:par>
                                <p:cTn id="31" presetID="22" presetClass="emph" presetSubtype="0" repeatCount="4000" fill="hold" grpId="1" nodeType="afterEffect">
                                  <p:stCondLst>
                                    <p:cond delay="0"/>
                                  </p:stCondLst>
                                  <p:childTnLst>
                                    <p:animClr clrSpc="hsl" dir="cw">
                                      <p:cBhvr override="childStyle">
                                        <p:cTn id="32" dur="500" fill="hold"/>
                                        <p:tgtEl>
                                          <p:spTgt spid="31"/>
                                        </p:tgtEl>
                                        <p:attrNameLst>
                                          <p:attrName>style.color</p:attrName>
                                        </p:attrNameLst>
                                      </p:cBhvr>
                                      <p:by>
                                        <p:hsl h="-7200000" s="0" l="0"/>
                                      </p:by>
                                    </p:animClr>
                                    <p:animClr clrSpc="hsl" dir="cw">
                                      <p:cBhvr>
                                        <p:cTn id="33" dur="500" fill="hold"/>
                                        <p:tgtEl>
                                          <p:spTgt spid="31"/>
                                        </p:tgtEl>
                                        <p:attrNameLst>
                                          <p:attrName>fillcolor</p:attrName>
                                        </p:attrNameLst>
                                      </p:cBhvr>
                                      <p:by>
                                        <p:hsl h="-7200000" s="0" l="0"/>
                                      </p:by>
                                    </p:animClr>
                                    <p:animClr clrSpc="hsl" dir="cw">
                                      <p:cBhvr>
                                        <p:cTn id="34" dur="500" fill="hold"/>
                                        <p:tgtEl>
                                          <p:spTgt spid="31"/>
                                        </p:tgtEl>
                                        <p:attrNameLst>
                                          <p:attrName>stroke.color</p:attrName>
                                        </p:attrNameLst>
                                      </p:cBhvr>
                                      <p:by>
                                        <p:hsl h="-7200000" s="0" l="0"/>
                                      </p:by>
                                    </p:animClr>
                                    <p:set>
                                      <p:cBhvr>
                                        <p:cTn id="35" dur="500" fill="hold"/>
                                        <p:tgtEl>
                                          <p:spTgt spid="31"/>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childTnLst>
                                </p:cTn>
                              </p:par>
                            </p:childTnLst>
                          </p:cTn>
                        </p:par>
                        <p:par>
                          <p:cTn id="40" fill="hold">
                            <p:stCondLst>
                              <p:cond delay="0"/>
                            </p:stCondLst>
                            <p:childTnLst>
                              <p:par>
                                <p:cTn id="41" presetID="6" presetClass="emph" presetSubtype="0" repeatCount="indefinite" fill="hold" grpId="1" nodeType="afterEffect">
                                  <p:stCondLst>
                                    <p:cond delay="0"/>
                                  </p:stCondLst>
                                  <p:childTnLst>
                                    <p:animScale>
                                      <p:cBhvr>
                                        <p:cTn id="42" dur="2000" fill="hold"/>
                                        <p:tgtEl>
                                          <p:spTgt spid="3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1" grpId="1" animBg="1"/>
      <p:bldP spid="32" grpId="0" animBg="1"/>
      <p:bldP spid="3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16" name="图片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26" name="Rounded Rectangle 25"/>
          <p:cNvSpPr/>
          <p:nvPr/>
        </p:nvSpPr>
        <p:spPr>
          <a:xfrm>
            <a:off x="3902135" y="532776"/>
            <a:ext cx="4613562" cy="1268755"/>
          </a:xfrm>
          <a:prstGeom prst="roundRect">
            <a:avLst>
              <a:gd name="adj" fmla="val 50000"/>
            </a:avLst>
          </a:prstGeom>
          <a:solidFill>
            <a:srgbClr val="B39DCB"/>
          </a:solidFill>
          <a:ln w="3810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effectLst>
                  <a:outerShdw blurRad="38100" dist="38100" dir="2700000" algn="tl">
                    <a:srgbClr val="000000">
                      <a:alpha val="43137"/>
                    </a:srgbClr>
                  </a:outerShdw>
                </a:effectLst>
                <a:latin typeface="UTM Avo" panose="02040603050506020204" pitchFamily="18" charset="0"/>
              </a:rPr>
              <a:t>Dãy</a:t>
            </a:r>
            <a:r>
              <a:rPr lang="en-US" sz="3600" b="1" dirty="0">
                <a:effectLst>
                  <a:outerShdw blurRad="38100" dist="38100" dir="2700000" algn="tl">
                    <a:srgbClr val="000000">
                      <a:alpha val="43137"/>
                    </a:srgbClr>
                  </a:outerShdw>
                </a:effectLst>
                <a:latin typeface="UTM Avo" panose="02040603050506020204" pitchFamily="18" charset="0"/>
              </a:rPr>
              <a:t> </a:t>
            </a:r>
          </a:p>
          <a:p>
            <a:pPr algn="ctr"/>
            <a:r>
              <a:rPr lang="en-US" sz="3600" b="1" dirty="0" err="1">
                <a:effectLst>
                  <a:outerShdw blurRad="38100" dist="38100" dir="2700000" algn="tl">
                    <a:srgbClr val="000000">
                      <a:alpha val="43137"/>
                    </a:srgbClr>
                  </a:outerShdw>
                </a:effectLst>
                <a:latin typeface="UTM Avo" panose="02040603050506020204" pitchFamily="18" charset="0"/>
              </a:rPr>
              <a:t>Hoàng</a:t>
            </a:r>
            <a:r>
              <a:rPr lang="en-US" sz="3600" b="1" dirty="0">
                <a:effectLst>
                  <a:outerShdw blurRad="38100" dist="38100" dir="2700000" algn="tl">
                    <a:srgbClr val="000000">
                      <a:alpha val="43137"/>
                    </a:srgbClr>
                  </a:outerShdw>
                </a:effectLst>
                <a:latin typeface="UTM Avo" panose="02040603050506020204" pitchFamily="18" charset="0"/>
              </a:rPr>
              <a:t> </a:t>
            </a:r>
            <a:r>
              <a:rPr lang="en-US" sz="3600" b="1" dirty="0" err="1">
                <a:effectLst>
                  <a:outerShdw blurRad="38100" dist="38100" dir="2700000" algn="tl">
                    <a:srgbClr val="000000">
                      <a:alpha val="43137"/>
                    </a:srgbClr>
                  </a:outerShdw>
                </a:effectLst>
                <a:latin typeface="UTM Avo" panose="02040603050506020204" pitchFamily="18" charset="0"/>
              </a:rPr>
              <a:t>Liên</a:t>
            </a:r>
            <a:r>
              <a:rPr lang="en-US" sz="3600" b="1" dirty="0">
                <a:effectLst>
                  <a:outerShdw blurRad="38100" dist="38100" dir="2700000" algn="tl">
                    <a:srgbClr val="000000">
                      <a:alpha val="43137"/>
                    </a:srgbClr>
                  </a:outerShdw>
                </a:effectLst>
                <a:latin typeface="UTM Avo" panose="02040603050506020204" pitchFamily="18" charset="0"/>
              </a:rPr>
              <a:t> </a:t>
            </a:r>
            <a:r>
              <a:rPr lang="en-US" sz="3600" b="1" dirty="0" err="1">
                <a:effectLst>
                  <a:outerShdw blurRad="38100" dist="38100" dir="2700000" algn="tl">
                    <a:srgbClr val="000000">
                      <a:alpha val="43137"/>
                    </a:srgbClr>
                  </a:outerShdw>
                </a:effectLst>
                <a:latin typeface="UTM Avo" panose="02040603050506020204" pitchFamily="18" charset="0"/>
              </a:rPr>
              <a:t>Sơn</a:t>
            </a:r>
            <a:endParaRPr lang="en-US" sz="3600" b="1" dirty="0">
              <a:effectLst>
                <a:outerShdw blurRad="38100" dist="38100" dir="2700000" algn="tl">
                  <a:srgbClr val="000000">
                    <a:alpha val="43137"/>
                  </a:srgbClr>
                </a:outerShdw>
              </a:effectLst>
              <a:latin typeface="UTM Avo" panose="02040603050506020204" pitchFamily="18" charset="0"/>
            </a:endParaRPr>
          </a:p>
        </p:txBody>
      </p:sp>
      <p:grpSp>
        <p:nvGrpSpPr>
          <p:cNvPr id="36" name="Group 35"/>
          <p:cNvGrpSpPr/>
          <p:nvPr/>
        </p:nvGrpSpPr>
        <p:grpSpPr>
          <a:xfrm>
            <a:off x="174488" y="2133945"/>
            <a:ext cx="6100188" cy="4540123"/>
            <a:chOff x="174488" y="2549231"/>
            <a:chExt cx="6559784" cy="3956672"/>
          </a:xfrm>
        </p:grpSpPr>
        <p:grpSp>
          <p:nvGrpSpPr>
            <p:cNvPr id="34" name="Group 33"/>
            <p:cNvGrpSpPr/>
            <p:nvPr/>
          </p:nvGrpSpPr>
          <p:grpSpPr>
            <a:xfrm>
              <a:off x="174488" y="2549231"/>
              <a:ext cx="6559784" cy="3956672"/>
              <a:chOff x="174488" y="2549231"/>
              <a:chExt cx="6559784" cy="3956672"/>
            </a:xfrm>
          </p:grpSpPr>
          <p:grpSp>
            <p:nvGrpSpPr>
              <p:cNvPr id="27" name="Group 26"/>
              <p:cNvGrpSpPr/>
              <p:nvPr/>
            </p:nvGrpSpPr>
            <p:grpSpPr>
              <a:xfrm>
                <a:off x="174488" y="2549231"/>
                <a:ext cx="6559784" cy="3956672"/>
                <a:chOff x="944878" y="1481960"/>
                <a:chExt cx="6004163" cy="3956672"/>
              </a:xfrm>
            </p:grpSpPr>
            <p:sp>
              <p:nvSpPr>
                <p:cNvPr id="31" name="Rounded Rectangle 30"/>
                <p:cNvSpPr/>
                <p:nvPr/>
              </p:nvSpPr>
              <p:spPr>
                <a:xfrm>
                  <a:off x="944878" y="1481960"/>
                  <a:ext cx="6004163" cy="3956672"/>
                </a:xfrm>
                <a:prstGeom prst="roundRect">
                  <a:avLst>
                    <a:gd name="adj" fmla="val 2588"/>
                  </a:avLst>
                </a:prstGeom>
                <a:noFill/>
                <a:ln w="571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123752" y="2372710"/>
                  <a:ext cx="5627174" cy="3046988"/>
                </a:xfrm>
                <a:prstGeom prst="rect">
                  <a:avLst/>
                </a:prstGeom>
                <a:noFill/>
              </p:spPr>
              <p:txBody>
                <a:bodyPr wrap="square" rtlCol="0">
                  <a:spAutoFit/>
                </a:bodyPr>
                <a:lstStyle/>
                <a:p>
                  <a:pPr algn="just"/>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Dãy</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Hoàng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Liên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Sơn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nằm</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giữa</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sông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Hồng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và</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sông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Đà</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Có</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nhiều</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dãy</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núi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cao</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đồ</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sộ</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nhất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nước</a:t>
                  </a:r>
                  <a:r>
                    <a:rPr lang="en-US" sz="3200" dirty="0">
                      <a:solidFill>
                        <a:srgbClr val="002060"/>
                      </a:solidFill>
                      <a:latin typeface="UTM Avo" panose="02040603050506020204" pitchFamily="18" charset="0"/>
                    </a:rPr>
                    <a:t> ta, </a:t>
                  </a:r>
                  <a:r>
                    <a:rPr lang="en-US" sz="3200" dirty="0" err="1">
                      <a:solidFill>
                        <a:srgbClr val="002060"/>
                      </a:solidFill>
                      <a:latin typeface="UTM Avo" panose="02040603050506020204" pitchFamily="18" charset="0"/>
                    </a:rPr>
                    <a:t>có</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nhiều</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đỉnh</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nhọn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sườn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dốc</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thung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lũng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hẹp</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và</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sâu</a:t>
                  </a:r>
                  <a:r>
                    <a:rPr lang="en-US" sz="3200" dirty="0">
                      <a:solidFill>
                        <a:srgbClr val="002060"/>
                      </a:solidFill>
                      <a:latin typeface="UTM Avo" panose="02040603050506020204" pitchFamily="18" charset="0"/>
                    </a:rPr>
                    <a:t>. </a:t>
                  </a:r>
                </a:p>
              </p:txBody>
            </p:sp>
          </p:grpSp>
          <p:sp>
            <p:nvSpPr>
              <p:cNvPr id="32" name="Rounded Rectangle 31"/>
              <p:cNvSpPr/>
              <p:nvPr/>
            </p:nvSpPr>
            <p:spPr>
              <a:xfrm>
                <a:off x="262396" y="2653018"/>
                <a:ext cx="6401162" cy="827691"/>
              </a:xfrm>
              <a:prstGeom prst="roundRect">
                <a:avLst>
                  <a:gd name="adj" fmla="val 0"/>
                </a:avLst>
              </a:prstGeom>
              <a:solidFill>
                <a:srgbClr val="95DAC1"/>
              </a:solidFill>
              <a:ln w="571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2346487" y="2753476"/>
              <a:ext cx="2739728" cy="707886"/>
            </a:xfrm>
            <a:prstGeom prst="rect">
              <a:avLst/>
            </a:prstGeom>
            <a:noFill/>
          </p:spPr>
          <p:txBody>
            <a:bodyPr wrap="square" rtlCol="0">
              <a:spAutoFit/>
            </a:bodyPr>
            <a:lstStyle/>
            <a:p>
              <a:pPr algn="just"/>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Địa</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hình</a:t>
              </a:r>
              <a:endParaRPr lang="en-US" sz="4000" b="1" dirty="0">
                <a:solidFill>
                  <a:schemeClr val="bg1"/>
                </a:solidFill>
                <a:effectLst>
                  <a:outerShdw blurRad="38100" dist="38100" dir="2700000" algn="tl">
                    <a:srgbClr val="000000">
                      <a:alpha val="43137"/>
                    </a:srgbClr>
                  </a:outerShdw>
                </a:effectLst>
                <a:latin typeface="UTM Avo" panose="02040603050506020204" pitchFamily="18" charset="0"/>
              </a:endParaRPr>
            </a:p>
          </p:txBody>
        </p:sp>
      </p:grpSp>
      <p:grpSp>
        <p:nvGrpSpPr>
          <p:cNvPr id="37" name="Group 36"/>
          <p:cNvGrpSpPr/>
          <p:nvPr/>
        </p:nvGrpSpPr>
        <p:grpSpPr>
          <a:xfrm>
            <a:off x="6456411" y="2126214"/>
            <a:ext cx="5556913" cy="4540123"/>
            <a:chOff x="174488" y="2549231"/>
            <a:chExt cx="6559784" cy="3956672"/>
          </a:xfrm>
        </p:grpSpPr>
        <p:grpSp>
          <p:nvGrpSpPr>
            <p:cNvPr id="38" name="Group 37"/>
            <p:cNvGrpSpPr/>
            <p:nvPr/>
          </p:nvGrpSpPr>
          <p:grpSpPr>
            <a:xfrm>
              <a:off x="174488" y="2549231"/>
              <a:ext cx="6559784" cy="3956672"/>
              <a:chOff x="174488" y="2549231"/>
              <a:chExt cx="6559784" cy="3956672"/>
            </a:xfrm>
          </p:grpSpPr>
          <p:sp>
            <p:nvSpPr>
              <p:cNvPr id="42" name="Rounded Rectangle 41"/>
              <p:cNvSpPr/>
              <p:nvPr/>
            </p:nvSpPr>
            <p:spPr>
              <a:xfrm>
                <a:off x="174488" y="2549231"/>
                <a:ext cx="6559784" cy="3956672"/>
              </a:xfrm>
              <a:prstGeom prst="roundRect">
                <a:avLst>
                  <a:gd name="adj" fmla="val 2588"/>
                </a:avLst>
              </a:prstGeom>
              <a:noFill/>
              <a:ln w="571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262396" y="2653018"/>
                <a:ext cx="6401162" cy="827691"/>
              </a:xfrm>
              <a:prstGeom prst="roundRect">
                <a:avLst>
                  <a:gd name="adj" fmla="val 0"/>
                </a:avLst>
              </a:prstGeom>
              <a:solidFill>
                <a:srgbClr val="95DAC1"/>
              </a:solidFill>
              <a:ln w="571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p:cNvSpPr txBox="1"/>
            <p:nvPr/>
          </p:nvSpPr>
          <p:spPr>
            <a:xfrm>
              <a:off x="2345382" y="2735157"/>
              <a:ext cx="3048915" cy="616916"/>
            </a:xfrm>
            <a:prstGeom prst="rect">
              <a:avLst/>
            </a:prstGeom>
            <a:noFill/>
          </p:spPr>
          <p:txBody>
            <a:bodyPr wrap="square" rtlCol="0">
              <a:spAutoFit/>
            </a:bodyPr>
            <a:lstStyle/>
            <a:p>
              <a:pPr algn="just"/>
              <a:r>
                <a:rPr lang="en-US" sz="4000" b="1" dirty="0" err="1">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Khí</a:t>
              </a:r>
              <a:r>
                <a:rPr lang="en-US" sz="40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en-US" sz="4000" b="1" dirty="0" err="1"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hậu</a:t>
              </a:r>
              <a:endParaRPr lang="en-US" sz="40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grpSp>
      <p:pic>
        <p:nvPicPr>
          <p:cNvPr id="44" name="Picture 43"/>
          <p:cNvPicPr>
            <a:picLocks noChangeAspect="1"/>
          </p:cNvPicPr>
          <p:nvPr/>
        </p:nvPicPr>
        <p:blipFill>
          <a:blip r:embed="rId7" cstate="print">
            <a:extLst>
              <a:ext uri="{BEBA8EAE-BF5A-486C-A8C5-ECC9F3942E4B}">
                <a14:imgProps xmlns:a14="http://schemas.microsoft.com/office/drawing/2010/main">
                  <a14:imgLayer r:embed="rId8">
                    <a14:imgEffect>
                      <a14:backgroundRemoval t="2216" b="89982" l="8252" r="89973">
                        <a14:backgroundMark x1="55634" y1="86082" x2="60781" y2="83777"/>
                        <a14:backgroundMark x1="43035" y1="82890" x2="45697" y2="84929"/>
                      </a14:backgroundRemoval>
                    </a14:imgEffect>
                  </a14:imgLayer>
                </a14:imgProps>
              </a:ext>
              <a:ext uri="{28A0092B-C50C-407E-A947-70E740481C1C}">
                <a14:useLocalDpi xmlns:a14="http://schemas.microsoft.com/office/drawing/2010/main" val="0"/>
              </a:ext>
            </a:extLst>
          </a:blip>
          <a:stretch>
            <a:fillRect/>
          </a:stretch>
        </p:blipFill>
        <p:spPr>
          <a:xfrm>
            <a:off x="7399954" y="3057153"/>
            <a:ext cx="3931309" cy="3933867"/>
          </a:xfrm>
          <a:prstGeom prst="rect">
            <a:avLst/>
          </a:prstGeom>
        </p:spPr>
      </p:pic>
      <p:sp>
        <p:nvSpPr>
          <p:cNvPr id="45" name="TextBox 44"/>
          <p:cNvSpPr txBox="1"/>
          <p:nvPr/>
        </p:nvSpPr>
        <p:spPr>
          <a:xfrm>
            <a:off x="6530879" y="3202778"/>
            <a:ext cx="5359670" cy="1569660"/>
          </a:xfrm>
          <a:prstGeom prst="rect">
            <a:avLst/>
          </a:prstGeom>
          <a:noFill/>
        </p:spPr>
        <p:txBody>
          <a:bodyPr wrap="square" rtlCol="0">
            <a:spAutoFit/>
          </a:bodyPr>
          <a:lstStyle/>
          <a:p>
            <a:pPr algn="just"/>
            <a:r>
              <a:rPr lang="en-US" sz="3200" dirty="0">
                <a:solidFill>
                  <a:srgbClr val="002060"/>
                </a:solidFill>
                <a:latin typeface="UTM Avo" panose="02040603050506020204" pitchFamily="18" charset="0"/>
              </a:rPr>
              <a:t>	</a:t>
            </a:r>
            <a:r>
              <a:rPr lang="vi-VN" sz="3200" dirty="0">
                <a:solidFill>
                  <a:srgbClr val="002060"/>
                </a:solidFill>
                <a:latin typeface="UTM Avo" panose="02040603050506020204" pitchFamily="18" charset="0"/>
              </a:rPr>
              <a:t>Những nơi cao của dãy Hoàng Liên Sơn có khí hậu lạnh quanh năm</a:t>
            </a:r>
            <a:endParaRPr lang="en-US" sz="3200" dirty="0">
              <a:solidFill>
                <a:srgbClr val="002060"/>
              </a:solidFill>
              <a:latin typeface="UTM Avo"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42" presetClass="entr" presetSubtype="0" fill="hold" grpId="1"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500" fill="hold"/>
                                        <p:tgtEl>
                                          <p:spTgt spid="36"/>
                                        </p:tgtEl>
                                        <p:attrNameLst>
                                          <p:attrName>ppt_w</p:attrName>
                                        </p:attrNameLst>
                                      </p:cBhvr>
                                      <p:tavLst>
                                        <p:tav tm="0">
                                          <p:val>
                                            <p:fltVal val="0"/>
                                          </p:val>
                                        </p:tav>
                                        <p:tav tm="100000">
                                          <p:val>
                                            <p:strVal val="#ppt_w"/>
                                          </p:val>
                                        </p:tav>
                                      </p:tavLst>
                                    </p:anim>
                                    <p:anim calcmode="lin" valueType="num">
                                      <p:cBhvr>
                                        <p:cTn id="24" dur="500" fill="hold"/>
                                        <p:tgtEl>
                                          <p:spTgt spid="36"/>
                                        </p:tgtEl>
                                        <p:attrNameLst>
                                          <p:attrName>ppt_h</p:attrName>
                                        </p:attrNameLst>
                                      </p:cBhvr>
                                      <p:tavLst>
                                        <p:tav tm="0">
                                          <p:val>
                                            <p:fltVal val="0"/>
                                          </p:val>
                                        </p:tav>
                                        <p:tav tm="100000">
                                          <p:val>
                                            <p:strVal val="#ppt_h"/>
                                          </p:val>
                                        </p:tav>
                                      </p:tavLst>
                                    </p:anim>
                                    <p:animEffect transition="in" filter="fade">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p:cTn id="30" dur="500" fill="hold"/>
                                        <p:tgtEl>
                                          <p:spTgt spid="37"/>
                                        </p:tgtEl>
                                        <p:attrNameLst>
                                          <p:attrName>ppt_w</p:attrName>
                                        </p:attrNameLst>
                                      </p:cBhvr>
                                      <p:tavLst>
                                        <p:tav tm="0">
                                          <p:val>
                                            <p:fltVal val="0"/>
                                          </p:val>
                                        </p:tav>
                                        <p:tav tm="100000">
                                          <p:val>
                                            <p:strVal val="#ppt_w"/>
                                          </p:val>
                                        </p:tav>
                                      </p:tavLst>
                                    </p:anim>
                                    <p:anim calcmode="lin" valueType="num">
                                      <p:cBhvr>
                                        <p:cTn id="31" dur="500" fill="hold"/>
                                        <p:tgtEl>
                                          <p:spTgt spid="37"/>
                                        </p:tgtEl>
                                        <p:attrNameLst>
                                          <p:attrName>ppt_h</p:attrName>
                                        </p:attrNameLst>
                                      </p:cBhvr>
                                      <p:tavLst>
                                        <p:tav tm="0">
                                          <p:val>
                                            <p:fltVal val="0"/>
                                          </p:val>
                                        </p:tav>
                                        <p:tav tm="100000">
                                          <p:val>
                                            <p:strVal val="#ppt_h"/>
                                          </p:val>
                                        </p:tav>
                                      </p:tavLst>
                                    </p:anim>
                                    <p:animEffect transition="in" filter="fade">
                                      <p:cBhvr>
                                        <p:cTn id="32" dur="500"/>
                                        <p:tgtEl>
                                          <p:spTgt spid="37"/>
                                        </p:tgtEl>
                                      </p:cBhvr>
                                    </p:animEffect>
                                  </p:childTnLst>
                                </p:cTn>
                              </p:par>
                            </p:childTnLst>
                          </p:cTn>
                        </p:par>
                        <p:par>
                          <p:cTn id="33" fill="hold">
                            <p:stCondLst>
                              <p:cond delay="500"/>
                            </p:stCondLst>
                            <p:childTnLst>
                              <p:par>
                                <p:cTn id="34" presetID="47" presetClass="entr" presetSubtype="0" fill="hold" nodeType="after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1000"/>
                                        <p:tgtEl>
                                          <p:spTgt spid="44"/>
                                        </p:tgtEl>
                                      </p:cBhvr>
                                    </p:animEffect>
                                    <p:anim calcmode="lin" valueType="num">
                                      <p:cBhvr>
                                        <p:cTn id="37" dur="1000" fill="hold"/>
                                        <p:tgtEl>
                                          <p:spTgt spid="44"/>
                                        </p:tgtEl>
                                        <p:attrNameLst>
                                          <p:attrName>ppt_x</p:attrName>
                                        </p:attrNameLst>
                                      </p:cBhvr>
                                      <p:tavLst>
                                        <p:tav tm="0">
                                          <p:val>
                                            <p:strVal val="#ppt_x"/>
                                          </p:val>
                                        </p:tav>
                                        <p:tav tm="100000">
                                          <p:val>
                                            <p:strVal val="#ppt_x"/>
                                          </p:val>
                                        </p:tav>
                                      </p:tavLst>
                                    </p:anim>
                                    <p:anim calcmode="lin" valueType="num">
                                      <p:cBhvr>
                                        <p:cTn id="3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44"/>
                                        </p:tgtEl>
                                        <p:attrNameLst>
                                          <p:attrName>style.visibility</p:attrName>
                                        </p:attrNameLst>
                                      </p:cBhvr>
                                      <p:to>
                                        <p:strVal val="hidden"/>
                                      </p:to>
                                    </p:set>
                                  </p:childTnLst>
                                </p:cTn>
                              </p:par>
                              <p:par>
                                <p:cTn id="43" presetID="53" presetClass="entr" presetSubtype="16"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p:cTn id="45" dur="500" fill="hold"/>
                                        <p:tgtEl>
                                          <p:spTgt spid="45"/>
                                        </p:tgtEl>
                                        <p:attrNameLst>
                                          <p:attrName>ppt_w</p:attrName>
                                        </p:attrNameLst>
                                      </p:cBhvr>
                                      <p:tavLst>
                                        <p:tav tm="0">
                                          <p:val>
                                            <p:fltVal val="0"/>
                                          </p:val>
                                        </p:tav>
                                        <p:tav tm="100000">
                                          <p:val>
                                            <p:strVal val="#ppt_w"/>
                                          </p:val>
                                        </p:tav>
                                      </p:tavLst>
                                    </p:anim>
                                    <p:anim calcmode="lin" valueType="num">
                                      <p:cBhvr>
                                        <p:cTn id="46" dur="500" fill="hold"/>
                                        <p:tgtEl>
                                          <p:spTgt spid="45"/>
                                        </p:tgtEl>
                                        <p:attrNameLst>
                                          <p:attrName>ppt_h</p:attrName>
                                        </p:attrNameLst>
                                      </p:cBhvr>
                                      <p:tavLst>
                                        <p:tav tm="0">
                                          <p:val>
                                            <p:fltVal val="0"/>
                                          </p:val>
                                        </p:tav>
                                        <p:tav tm="100000">
                                          <p:val>
                                            <p:strVal val="#ppt_h"/>
                                          </p:val>
                                        </p:tav>
                                      </p:tavLst>
                                    </p:anim>
                                    <p:animEffect transition="in" filter="fade">
                                      <p:cBhvr>
                                        <p:cTn id="4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1" animBg="1"/>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61602" y="86398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7">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16" name="图片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12" name="矩形 23"/>
          <p:cNvSpPr>
            <a:spLocks noChangeArrowheads="1"/>
          </p:cNvSpPr>
          <p:nvPr/>
        </p:nvSpPr>
        <p:spPr bwMode="auto">
          <a:xfrm>
            <a:off x="4885576" y="1588425"/>
            <a:ext cx="6610673" cy="120032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b="1" dirty="0" err="1">
                <a:solidFill>
                  <a:srgbClr val="002060"/>
                </a:solidFill>
                <a:latin typeface="UTM Avo" panose="02040603050506020204" pitchFamily="18" charset="0"/>
                <a:ea typeface="inpin heiti" charset="-122"/>
                <a:cs typeface="inpin heiti" charset="-122"/>
              </a:rPr>
              <a:t>Dân</a:t>
            </a:r>
            <a:r>
              <a:rPr lang="en-US" altLang="zh-CN" sz="3600" b="1" dirty="0">
                <a:solidFill>
                  <a:srgbClr val="002060"/>
                </a:solidFill>
                <a:latin typeface="UTM Avo" panose="02040603050506020204" pitchFamily="18" charset="0"/>
                <a:ea typeface="inpin heiti" charset="-122"/>
                <a:cs typeface="inpin heiti" charset="-122"/>
              </a:rPr>
              <a:t> </a:t>
            </a:r>
            <a:r>
              <a:rPr lang="en-US" altLang="zh-CN" sz="3600" b="1" dirty="0" err="1">
                <a:solidFill>
                  <a:srgbClr val="002060"/>
                </a:solidFill>
                <a:latin typeface="UTM Avo" panose="02040603050506020204" pitchFamily="18" charset="0"/>
                <a:ea typeface="inpin heiti" charset="-122"/>
                <a:cs typeface="inpin heiti" charset="-122"/>
              </a:rPr>
              <a:t>cư</a:t>
            </a:r>
            <a:r>
              <a:rPr lang="en-US" altLang="zh-CN" sz="3600" b="1" dirty="0">
                <a:solidFill>
                  <a:srgbClr val="002060"/>
                </a:solidFill>
                <a:latin typeface="UTM Avo" panose="02040603050506020204" pitchFamily="18" charset="0"/>
                <a:ea typeface="inpin heiti" charset="-122"/>
                <a:cs typeface="inpin heiti" charset="-122"/>
              </a:rPr>
              <a:t> ở </a:t>
            </a:r>
            <a:r>
              <a:rPr lang="en-US" altLang="zh-CN" sz="3600" b="1" dirty="0" err="1">
                <a:solidFill>
                  <a:srgbClr val="002060"/>
                </a:solidFill>
                <a:latin typeface="UTM Avo" panose="02040603050506020204" pitchFamily="18" charset="0"/>
                <a:ea typeface="inpin heiti" charset="-122"/>
                <a:cs typeface="inpin heiti" charset="-122"/>
              </a:rPr>
              <a:t>dãy</a:t>
            </a:r>
            <a:r>
              <a:rPr lang="en-US" altLang="zh-CN" sz="3600" b="1" dirty="0">
                <a:solidFill>
                  <a:srgbClr val="002060"/>
                </a:solidFill>
                <a:latin typeface="UTM Avo" panose="02040603050506020204" pitchFamily="18" charset="0"/>
                <a:ea typeface="inpin heiti" charset="-122"/>
                <a:cs typeface="inpin heiti" charset="-122"/>
              </a:rPr>
              <a:t> </a:t>
            </a:r>
            <a:r>
              <a:rPr lang="en-US" altLang="zh-CN" sz="3600" b="1" dirty="0" err="1">
                <a:solidFill>
                  <a:srgbClr val="002060"/>
                </a:solidFill>
                <a:latin typeface="UTM Avo" panose="02040603050506020204" pitchFamily="18" charset="0"/>
                <a:ea typeface="inpin heiti" charset="-122"/>
                <a:cs typeface="inpin heiti" charset="-122"/>
              </a:rPr>
              <a:t>Hoàng</a:t>
            </a:r>
            <a:r>
              <a:rPr lang="en-US" altLang="zh-CN" sz="3600" b="1" dirty="0">
                <a:solidFill>
                  <a:srgbClr val="002060"/>
                </a:solidFill>
                <a:latin typeface="UTM Avo" panose="02040603050506020204" pitchFamily="18" charset="0"/>
                <a:ea typeface="inpin heiti" charset="-122"/>
                <a:cs typeface="inpin heiti" charset="-122"/>
              </a:rPr>
              <a:t> </a:t>
            </a:r>
            <a:r>
              <a:rPr lang="en-US" altLang="zh-CN" sz="3600" b="1" dirty="0" err="1">
                <a:solidFill>
                  <a:srgbClr val="002060"/>
                </a:solidFill>
                <a:latin typeface="UTM Avo" panose="02040603050506020204" pitchFamily="18" charset="0"/>
                <a:ea typeface="inpin heiti" charset="-122"/>
                <a:cs typeface="inpin heiti" charset="-122"/>
              </a:rPr>
              <a:t>Liên</a:t>
            </a:r>
            <a:r>
              <a:rPr lang="en-US" altLang="zh-CN" sz="3600" b="1" dirty="0">
                <a:solidFill>
                  <a:srgbClr val="002060"/>
                </a:solidFill>
                <a:latin typeface="UTM Avo" panose="02040603050506020204" pitchFamily="18" charset="0"/>
                <a:ea typeface="inpin heiti" charset="-122"/>
                <a:cs typeface="inpin heiti" charset="-122"/>
              </a:rPr>
              <a:t> </a:t>
            </a:r>
            <a:r>
              <a:rPr lang="en-US" altLang="zh-CN" sz="3600" b="1" dirty="0" err="1">
                <a:solidFill>
                  <a:srgbClr val="002060"/>
                </a:solidFill>
                <a:latin typeface="UTM Avo" panose="02040603050506020204" pitchFamily="18" charset="0"/>
                <a:ea typeface="inpin heiti" charset="-122"/>
                <a:cs typeface="inpin heiti" charset="-122"/>
              </a:rPr>
              <a:t>Sơn</a:t>
            </a:r>
            <a:r>
              <a:rPr lang="en-US" altLang="zh-CN" sz="3600" b="1" dirty="0">
                <a:solidFill>
                  <a:srgbClr val="002060"/>
                </a:solidFill>
                <a:latin typeface="UTM Avo" panose="02040603050506020204" pitchFamily="18" charset="0"/>
                <a:ea typeface="inpin heiti" charset="-122"/>
                <a:cs typeface="inpin heiti" charset="-122"/>
              </a:rPr>
              <a:t> </a:t>
            </a:r>
            <a:r>
              <a:rPr lang="en-US" altLang="zh-CN" sz="3600" b="1" dirty="0" err="1">
                <a:solidFill>
                  <a:srgbClr val="002060"/>
                </a:solidFill>
                <a:latin typeface="UTM Avo" panose="02040603050506020204" pitchFamily="18" charset="0"/>
                <a:ea typeface="inpin heiti" charset="-122"/>
                <a:cs typeface="inpin heiti" charset="-122"/>
              </a:rPr>
              <a:t>phân</a:t>
            </a:r>
            <a:r>
              <a:rPr lang="en-US" altLang="zh-CN" sz="3600" b="1" dirty="0">
                <a:solidFill>
                  <a:srgbClr val="002060"/>
                </a:solidFill>
                <a:latin typeface="UTM Avo" panose="02040603050506020204" pitchFamily="18" charset="0"/>
                <a:ea typeface="inpin heiti" charset="-122"/>
                <a:cs typeface="inpin heiti" charset="-122"/>
              </a:rPr>
              <a:t> </a:t>
            </a:r>
            <a:r>
              <a:rPr lang="en-US" altLang="zh-CN" sz="3600" b="1" dirty="0" err="1">
                <a:solidFill>
                  <a:srgbClr val="002060"/>
                </a:solidFill>
                <a:latin typeface="UTM Avo" panose="02040603050506020204" pitchFamily="18" charset="0"/>
                <a:ea typeface="inpin heiti" charset="-122"/>
                <a:cs typeface="inpin heiti" charset="-122"/>
              </a:rPr>
              <a:t>bố</a:t>
            </a:r>
            <a:r>
              <a:rPr lang="en-US" altLang="zh-CN" sz="3600" b="1" dirty="0">
                <a:solidFill>
                  <a:srgbClr val="002060"/>
                </a:solidFill>
                <a:latin typeface="UTM Avo" panose="02040603050506020204" pitchFamily="18" charset="0"/>
                <a:ea typeface="inpin heiti" charset="-122"/>
                <a:cs typeface="inpin heiti" charset="-122"/>
              </a:rPr>
              <a:t> </a:t>
            </a:r>
            <a:r>
              <a:rPr lang="en-US" altLang="zh-CN" sz="3600" b="1" dirty="0" err="1">
                <a:solidFill>
                  <a:srgbClr val="002060"/>
                </a:solidFill>
                <a:latin typeface="UTM Avo" panose="02040603050506020204" pitchFamily="18" charset="0"/>
                <a:ea typeface="inpin heiti" charset="-122"/>
                <a:cs typeface="inpin heiti" charset="-122"/>
              </a:rPr>
              <a:t>như</a:t>
            </a:r>
            <a:r>
              <a:rPr lang="en-US" altLang="zh-CN" sz="3600" b="1" dirty="0">
                <a:solidFill>
                  <a:srgbClr val="002060"/>
                </a:solidFill>
                <a:latin typeface="UTM Avo" panose="02040603050506020204" pitchFamily="18" charset="0"/>
                <a:ea typeface="inpin heiti" charset="-122"/>
                <a:cs typeface="inpin heiti" charset="-122"/>
              </a:rPr>
              <a:t> </a:t>
            </a:r>
            <a:r>
              <a:rPr lang="en-US" altLang="zh-CN" sz="3600" b="1" dirty="0" err="1">
                <a:solidFill>
                  <a:srgbClr val="002060"/>
                </a:solidFill>
                <a:latin typeface="UTM Avo" panose="02040603050506020204" pitchFamily="18" charset="0"/>
                <a:ea typeface="inpin heiti" charset="-122"/>
                <a:cs typeface="inpin heiti" charset="-122"/>
              </a:rPr>
              <a:t>thế</a:t>
            </a:r>
            <a:r>
              <a:rPr lang="en-US" altLang="zh-CN" sz="3600" b="1" dirty="0">
                <a:solidFill>
                  <a:srgbClr val="002060"/>
                </a:solidFill>
                <a:latin typeface="UTM Avo" panose="02040603050506020204" pitchFamily="18" charset="0"/>
                <a:ea typeface="inpin heiti" charset="-122"/>
                <a:cs typeface="inpin heiti" charset="-122"/>
              </a:rPr>
              <a:t> </a:t>
            </a:r>
            <a:r>
              <a:rPr lang="en-US" altLang="zh-CN" sz="3600" b="1" dirty="0" err="1">
                <a:solidFill>
                  <a:srgbClr val="002060"/>
                </a:solidFill>
                <a:latin typeface="UTM Avo" panose="02040603050506020204" pitchFamily="18" charset="0"/>
                <a:ea typeface="inpin heiti" charset="-122"/>
                <a:cs typeface="inpin heiti" charset="-122"/>
              </a:rPr>
              <a:t>nào</a:t>
            </a:r>
            <a:r>
              <a:rPr lang="en-US" altLang="zh-CN" sz="3600" b="1" dirty="0">
                <a:solidFill>
                  <a:srgbClr val="002060"/>
                </a:solidFill>
                <a:latin typeface="UTM Avo" panose="02040603050506020204" pitchFamily="18" charset="0"/>
                <a:ea typeface="inpin heiti" charset="-122"/>
                <a:cs typeface="inpin heiti" charset="-122"/>
              </a:rPr>
              <a:t>?</a:t>
            </a:r>
            <a:endParaRPr kumimoji="0" lang="zh-CN" altLang="en-US" sz="3600" b="1" u="none" strike="noStrike" kern="1200" cap="none" spc="0" normalizeH="0" baseline="0" noProof="0" dirty="0">
              <a:ln>
                <a:noFill/>
              </a:ln>
              <a:solidFill>
                <a:srgbClr val="002060"/>
              </a:solidFill>
              <a:effectLst/>
              <a:uLnTx/>
              <a:uFillTx/>
              <a:latin typeface="UTM Avo" panose="02040603050506020204" pitchFamily="18" charset="0"/>
              <a:ea typeface="inpin heiti" charset="-122"/>
              <a:cs typeface="inpin heiti" charset="-122"/>
            </a:endParaRPr>
          </a:p>
        </p:txBody>
      </p:sp>
      <p:pic>
        <p:nvPicPr>
          <p:cNvPr id="23" name="图片 22">
            <a:extLst>
              <a:ext uri="{FF2B5EF4-FFF2-40B4-BE49-F238E27FC236}">
                <a16:creationId xmlns="" xmlns:a16="http://schemas.microsoft.com/office/drawing/2014/main" id="{EEE721E2-D490-4454-91F0-30BF14AB571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3798" y="2300779"/>
            <a:ext cx="4358421" cy="4358421"/>
          </a:xfrm>
          <a:prstGeom prst="rect">
            <a:avLst/>
          </a:prstGeom>
        </p:spPr>
      </p:pic>
      <p:sp>
        <p:nvSpPr>
          <p:cNvPr id="18" name="Oval 52"/>
          <p:cNvSpPr>
            <a:spLocks noChangeArrowheads="1"/>
          </p:cNvSpPr>
          <p:nvPr/>
        </p:nvSpPr>
        <p:spPr bwMode="auto">
          <a:xfrm>
            <a:off x="4512079" y="5275987"/>
            <a:ext cx="579437" cy="579617"/>
          </a:xfrm>
          <a:prstGeom prst="ellipse">
            <a:avLst/>
          </a:prstGeom>
          <a:solidFill>
            <a:srgbClr val="F9BD2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u="none" strike="noStrike" kern="1200" cap="none" spc="0" normalizeH="0" baseline="0" noProof="0" dirty="0">
              <a:ln>
                <a:noFill/>
              </a:ln>
              <a:solidFill>
                <a:prstClr val="black"/>
              </a:solidFill>
              <a:effectLst/>
              <a:uLnTx/>
              <a:uFillTx/>
              <a:latin typeface="inpin heiti" charset="-122"/>
              <a:ea typeface="inpin heiti" charset="-122"/>
              <a:cs typeface="inpin heiti" charset="-122"/>
            </a:endParaRPr>
          </a:p>
        </p:txBody>
      </p:sp>
      <p:grpSp>
        <p:nvGrpSpPr>
          <p:cNvPr id="8" name="Group 7"/>
          <p:cNvGrpSpPr/>
          <p:nvPr/>
        </p:nvGrpSpPr>
        <p:grpSpPr>
          <a:xfrm>
            <a:off x="4390476" y="3042157"/>
            <a:ext cx="822641" cy="646331"/>
            <a:chOff x="4390476" y="3042157"/>
            <a:chExt cx="822641" cy="646331"/>
          </a:xfrm>
        </p:grpSpPr>
        <p:sp>
          <p:nvSpPr>
            <p:cNvPr id="20" name="Oval 54"/>
            <p:cNvSpPr>
              <a:spLocks noChangeArrowheads="1"/>
            </p:cNvSpPr>
            <p:nvPr/>
          </p:nvSpPr>
          <p:spPr bwMode="auto">
            <a:xfrm>
              <a:off x="4512078" y="3099066"/>
              <a:ext cx="579438" cy="579617"/>
            </a:xfrm>
            <a:prstGeom prst="ellipse">
              <a:avLst/>
            </a:prstGeom>
            <a:solidFill>
              <a:srgbClr val="F9BD2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Avo" panose="02040603050506020204" pitchFamily="18" charset="0"/>
                <a:ea typeface="inpin heiti" charset="-122"/>
                <a:cs typeface="inpin heiti" charset="-122"/>
              </a:endParaRPr>
            </a:p>
          </p:txBody>
        </p:sp>
        <p:sp>
          <p:nvSpPr>
            <p:cNvPr id="21" name="矩形 23"/>
            <p:cNvSpPr>
              <a:spLocks noChangeArrowheads="1"/>
            </p:cNvSpPr>
            <p:nvPr/>
          </p:nvSpPr>
          <p:spPr bwMode="auto">
            <a:xfrm>
              <a:off x="4390476" y="3042157"/>
              <a:ext cx="822641" cy="64633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b="1" noProof="0" dirty="0">
                  <a:solidFill>
                    <a:schemeClr val="bg1"/>
                  </a:solidFill>
                  <a:effectLst>
                    <a:outerShdw blurRad="38100" dist="38100" dir="2700000" algn="tl">
                      <a:srgbClr val="000000">
                        <a:alpha val="43137"/>
                      </a:srgbClr>
                    </a:outerShdw>
                  </a:effectLst>
                  <a:latin typeface="UTM Avo" panose="02040603050506020204" pitchFamily="18" charset="0"/>
                  <a:ea typeface="inpin heiti" charset="-122"/>
                  <a:cs typeface="inpin heiti" charset="-122"/>
                </a:rPr>
                <a:t>A</a:t>
              </a:r>
              <a:endParaRPr kumimoji="0" lang="zh-CN" altLang="en-US" sz="36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Avo" panose="02040603050506020204" pitchFamily="18" charset="0"/>
                <a:ea typeface="inpin heiti" charset="-122"/>
                <a:cs typeface="inpin heiti" charset="-122"/>
              </a:endParaRPr>
            </a:p>
          </p:txBody>
        </p:sp>
      </p:grpSp>
      <p:grpSp>
        <p:nvGrpSpPr>
          <p:cNvPr id="7" name="Group 6"/>
          <p:cNvGrpSpPr/>
          <p:nvPr/>
        </p:nvGrpSpPr>
        <p:grpSpPr>
          <a:xfrm>
            <a:off x="4390475" y="4157348"/>
            <a:ext cx="822641" cy="646331"/>
            <a:chOff x="4390475" y="4157348"/>
            <a:chExt cx="822641" cy="646331"/>
          </a:xfrm>
        </p:grpSpPr>
        <p:sp>
          <p:nvSpPr>
            <p:cNvPr id="19" name="Oval 53"/>
            <p:cNvSpPr>
              <a:spLocks noChangeArrowheads="1"/>
            </p:cNvSpPr>
            <p:nvPr/>
          </p:nvSpPr>
          <p:spPr bwMode="auto">
            <a:xfrm>
              <a:off x="4512078" y="4190182"/>
              <a:ext cx="579438" cy="579617"/>
            </a:xfrm>
            <a:prstGeom prst="ellipse">
              <a:avLst/>
            </a:prstGeom>
            <a:solidFill>
              <a:srgbClr val="A7DCF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u="none" strike="noStrike" kern="1200" cap="none" spc="0" normalizeH="0" baseline="0" noProof="0" dirty="0">
                <a:ln>
                  <a:noFill/>
                </a:ln>
                <a:solidFill>
                  <a:prstClr val="black"/>
                </a:solidFill>
                <a:effectLst/>
                <a:uLnTx/>
                <a:uFillTx/>
                <a:latin typeface="inpin heiti" charset="-122"/>
                <a:ea typeface="inpin heiti" charset="-122"/>
                <a:cs typeface="inpin heiti" charset="-122"/>
              </a:endParaRPr>
            </a:p>
          </p:txBody>
        </p:sp>
        <p:sp>
          <p:nvSpPr>
            <p:cNvPr id="22" name="矩形 23"/>
            <p:cNvSpPr>
              <a:spLocks noChangeArrowheads="1"/>
            </p:cNvSpPr>
            <p:nvPr/>
          </p:nvSpPr>
          <p:spPr bwMode="auto">
            <a:xfrm>
              <a:off x="4390475" y="4157348"/>
              <a:ext cx="822641" cy="64633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b="1" dirty="0">
                  <a:solidFill>
                    <a:schemeClr val="bg1"/>
                  </a:solidFill>
                  <a:effectLst>
                    <a:outerShdw blurRad="38100" dist="38100" dir="2700000" algn="tl">
                      <a:srgbClr val="000000">
                        <a:alpha val="43137"/>
                      </a:srgbClr>
                    </a:outerShdw>
                  </a:effectLst>
                  <a:latin typeface="UTM Avo" panose="02040603050506020204" pitchFamily="18" charset="0"/>
                  <a:ea typeface="inpin heiti" charset="-122"/>
                  <a:cs typeface="inpin heiti" charset="-122"/>
                </a:rPr>
                <a:t>B</a:t>
              </a:r>
              <a:endParaRPr kumimoji="0" lang="zh-CN" altLang="en-US" sz="36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Avo" panose="02040603050506020204" pitchFamily="18" charset="0"/>
                <a:ea typeface="inpin heiti" charset="-122"/>
                <a:cs typeface="inpin heiti" charset="-122"/>
              </a:endParaRPr>
            </a:p>
          </p:txBody>
        </p:sp>
      </p:grpSp>
      <p:sp>
        <p:nvSpPr>
          <p:cNvPr id="24" name="矩形 23"/>
          <p:cNvSpPr>
            <a:spLocks noChangeArrowheads="1"/>
          </p:cNvSpPr>
          <p:nvPr/>
        </p:nvSpPr>
        <p:spPr bwMode="auto">
          <a:xfrm>
            <a:off x="4390475" y="5219102"/>
            <a:ext cx="822641" cy="64633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b="1" dirty="0">
                <a:solidFill>
                  <a:schemeClr val="bg1"/>
                </a:solidFill>
                <a:effectLst>
                  <a:outerShdw blurRad="38100" dist="38100" dir="2700000" algn="tl">
                    <a:srgbClr val="000000">
                      <a:alpha val="43137"/>
                    </a:srgbClr>
                  </a:outerShdw>
                </a:effectLst>
                <a:latin typeface="UTM Avo" panose="02040603050506020204" pitchFamily="18" charset="0"/>
                <a:ea typeface="inpin heiti" charset="-122"/>
                <a:cs typeface="inpin heiti" charset="-122"/>
              </a:rPr>
              <a:t>C</a:t>
            </a:r>
            <a:endParaRPr kumimoji="0" lang="zh-CN" altLang="en-US" sz="36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Avo" panose="02040603050506020204" pitchFamily="18" charset="0"/>
              <a:ea typeface="inpin heiti" charset="-122"/>
              <a:cs typeface="inpin heiti" charset="-122"/>
            </a:endParaRPr>
          </a:p>
        </p:txBody>
      </p:sp>
      <p:sp>
        <p:nvSpPr>
          <p:cNvPr id="25" name="矩形 23"/>
          <p:cNvSpPr>
            <a:spLocks noChangeArrowheads="1"/>
          </p:cNvSpPr>
          <p:nvPr/>
        </p:nvSpPr>
        <p:spPr bwMode="auto">
          <a:xfrm>
            <a:off x="3237129" y="3043427"/>
            <a:ext cx="6610673" cy="64633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noProof="0" dirty="0" err="1">
                <a:solidFill>
                  <a:srgbClr val="002060"/>
                </a:solidFill>
                <a:latin typeface="UTM Avo" panose="02040603050506020204" pitchFamily="18" charset="0"/>
                <a:ea typeface="inpin heiti" charset="-122"/>
                <a:cs typeface="inpin heiti" charset="-122"/>
              </a:rPr>
              <a:t>Đông</a:t>
            </a:r>
            <a:r>
              <a:rPr lang="en-US" altLang="zh-CN" sz="3600" noProof="0" dirty="0">
                <a:solidFill>
                  <a:srgbClr val="002060"/>
                </a:solidFill>
                <a:latin typeface="UTM Avo" panose="02040603050506020204" pitchFamily="18" charset="0"/>
                <a:ea typeface="inpin heiti" charset="-122"/>
                <a:cs typeface="inpin heiti" charset="-122"/>
              </a:rPr>
              <a:t> </a:t>
            </a:r>
            <a:r>
              <a:rPr lang="en-US" altLang="zh-CN" sz="3600" noProof="0" dirty="0" err="1">
                <a:solidFill>
                  <a:srgbClr val="002060"/>
                </a:solidFill>
                <a:latin typeface="UTM Avo" panose="02040603050506020204" pitchFamily="18" charset="0"/>
                <a:ea typeface="inpin heiti" charset="-122"/>
                <a:cs typeface="inpin heiti" charset="-122"/>
              </a:rPr>
              <a:t>đúc</a:t>
            </a:r>
            <a:endParaRPr kumimoji="0" lang="zh-CN" altLang="en-US" sz="3600" u="none" strike="noStrike" kern="1200" cap="none" spc="0" normalizeH="0" baseline="0" noProof="0" dirty="0">
              <a:ln>
                <a:noFill/>
              </a:ln>
              <a:solidFill>
                <a:srgbClr val="002060"/>
              </a:solidFill>
              <a:effectLst/>
              <a:uLnTx/>
              <a:uFillTx/>
              <a:latin typeface="UTM Avo" panose="02040603050506020204" pitchFamily="18" charset="0"/>
              <a:ea typeface="inpin heiti" charset="-122"/>
              <a:cs typeface="inpin heiti" charset="-122"/>
            </a:endParaRPr>
          </a:p>
        </p:txBody>
      </p:sp>
      <p:sp>
        <p:nvSpPr>
          <p:cNvPr id="26" name="矩形 23"/>
          <p:cNvSpPr>
            <a:spLocks noChangeArrowheads="1"/>
          </p:cNvSpPr>
          <p:nvPr/>
        </p:nvSpPr>
        <p:spPr bwMode="auto">
          <a:xfrm>
            <a:off x="3237129" y="4106209"/>
            <a:ext cx="6610673" cy="64633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noProof="0" dirty="0" err="1">
                <a:solidFill>
                  <a:srgbClr val="002060"/>
                </a:solidFill>
                <a:latin typeface="UTM Avo" panose="02040603050506020204" pitchFamily="18" charset="0"/>
                <a:ea typeface="inpin heiti" charset="-122"/>
                <a:cs typeface="inpin heiti" charset="-122"/>
              </a:rPr>
              <a:t>Thưa</a:t>
            </a:r>
            <a:r>
              <a:rPr lang="en-US" altLang="zh-CN" sz="3600" noProof="0" dirty="0">
                <a:solidFill>
                  <a:srgbClr val="002060"/>
                </a:solidFill>
                <a:latin typeface="UTM Avo" panose="02040603050506020204" pitchFamily="18" charset="0"/>
                <a:ea typeface="inpin heiti" charset="-122"/>
                <a:cs typeface="inpin heiti" charset="-122"/>
              </a:rPr>
              <a:t> </a:t>
            </a:r>
            <a:r>
              <a:rPr lang="en-US" altLang="zh-CN" sz="3600" noProof="0" dirty="0" err="1">
                <a:solidFill>
                  <a:srgbClr val="002060"/>
                </a:solidFill>
                <a:latin typeface="UTM Avo" panose="02040603050506020204" pitchFamily="18" charset="0"/>
                <a:ea typeface="inpin heiti" charset="-122"/>
                <a:cs typeface="inpin heiti" charset="-122"/>
              </a:rPr>
              <a:t>thớt</a:t>
            </a:r>
            <a:endParaRPr kumimoji="0" lang="zh-CN" altLang="en-US" sz="3600" u="none" strike="noStrike" kern="1200" cap="none" spc="0" normalizeH="0" baseline="0" noProof="0" dirty="0">
              <a:ln>
                <a:noFill/>
              </a:ln>
              <a:solidFill>
                <a:srgbClr val="002060"/>
              </a:solidFill>
              <a:effectLst/>
              <a:uLnTx/>
              <a:uFillTx/>
              <a:latin typeface="UTM Avo" panose="02040603050506020204" pitchFamily="18" charset="0"/>
              <a:ea typeface="inpin heiti" charset="-122"/>
              <a:cs typeface="inpin heiti" charset="-122"/>
            </a:endParaRPr>
          </a:p>
        </p:txBody>
      </p:sp>
      <p:sp>
        <p:nvSpPr>
          <p:cNvPr id="27" name="矩形 23"/>
          <p:cNvSpPr>
            <a:spLocks noChangeArrowheads="1"/>
          </p:cNvSpPr>
          <p:nvPr/>
        </p:nvSpPr>
        <p:spPr bwMode="auto">
          <a:xfrm>
            <a:off x="3520909" y="5201843"/>
            <a:ext cx="6610673" cy="64633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noProof="0" dirty="0" err="1">
                <a:solidFill>
                  <a:srgbClr val="002060"/>
                </a:solidFill>
                <a:latin typeface="UTM Avo" panose="02040603050506020204" pitchFamily="18" charset="0"/>
                <a:ea typeface="inpin heiti" charset="-122"/>
                <a:cs typeface="inpin heiti" charset="-122"/>
              </a:rPr>
              <a:t>Tùy</a:t>
            </a:r>
            <a:r>
              <a:rPr lang="en-US" altLang="zh-CN" sz="3600" noProof="0" dirty="0">
                <a:solidFill>
                  <a:srgbClr val="002060"/>
                </a:solidFill>
                <a:latin typeface="UTM Avo" panose="02040603050506020204" pitchFamily="18" charset="0"/>
                <a:ea typeface="inpin heiti" charset="-122"/>
                <a:cs typeface="inpin heiti" charset="-122"/>
              </a:rPr>
              <a:t> </a:t>
            </a:r>
            <a:r>
              <a:rPr lang="en-US" altLang="zh-CN" sz="3600" noProof="0" dirty="0" err="1">
                <a:solidFill>
                  <a:srgbClr val="002060"/>
                </a:solidFill>
                <a:latin typeface="UTM Avo" panose="02040603050506020204" pitchFamily="18" charset="0"/>
                <a:ea typeface="inpin heiti" charset="-122"/>
                <a:cs typeface="inpin heiti" charset="-122"/>
              </a:rPr>
              <a:t>địa</a:t>
            </a:r>
            <a:r>
              <a:rPr lang="en-US" altLang="zh-CN" sz="3600" noProof="0" dirty="0">
                <a:solidFill>
                  <a:srgbClr val="002060"/>
                </a:solidFill>
                <a:latin typeface="UTM Avo" panose="02040603050506020204" pitchFamily="18" charset="0"/>
                <a:ea typeface="inpin heiti" charset="-122"/>
                <a:cs typeface="inpin heiti" charset="-122"/>
              </a:rPr>
              <a:t> </a:t>
            </a:r>
            <a:r>
              <a:rPr lang="en-US" altLang="zh-CN" sz="3600" noProof="0" dirty="0" err="1">
                <a:solidFill>
                  <a:srgbClr val="002060"/>
                </a:solidFill>
                <a:latin typeface="UTM Avo" panose="02040603050506020204" pitchFamily="18" charset="0"/>
                <a:ea typeface="inpin heiti" charset="-122"/>
                <a:cs typeface="inpin heiti" charset="-122"/>
              </a:rPr>
              <a:t>hình</a:t>
            </a:r>
            <a:endParaRPr kumimoji="0" lang="zh-CN" altLang="en-US" sz="3600" u="none" strike="noStrike" kern="1200" cap="none" spc="0" normalizeH="0" baseline="0" noProof="0" dirty="0">
              <a:ln>
                <a:noFill/>
              </a:ln>
              <a:solidFill>
                <a:srgbClr val="002060"/>
              </a:solidFill>
              <a:effectLst/>
              <a:uLnTx/>
              <a:uFillTx/>
              <a:latin typeface="UTM Avo" panose="02040603050506020204" pitchFamily="18" charset="0"/>
              <a:ea typeface="inpin heiti" charset="-122"/>
              <a:cs typeface="inpin heiti" charset="-122"/>
            </a:endParaRPr>
          </a:p>
        </p:txBody>
      </p:sp>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17150" y="3855477"/>
            <a:ext cx="1083879" cy="808958"/>
          </a:xfrm>
          <a:prstGeom prst="rect">
            <a:avLst/>
          </a:prstGeom>
        </p:spPr>
      </p:pic>
      <p:pic>
        <p:nvPicPr>
          <p:cNvPr id="28" name="Am-thanh-tra-loi-dung-www_nhacchuongvui_com">
            <a:hlinkClick r:id="" action="ppaction://media"/>
          </p:cNvPr>
          <p:cNvPicPr>
            <a:picLocks noChangeAspect="1"/>
          </p:cNvPicPr>
          <p:nvPr>
            <a:audioFile r:link="rId1"/>
            <p:extLst>
              <p:ext uri="{DAA4B4D4-6D71-4841-9C94-3DE7FCFB9230}">
                <p14:media xmlns:p14="http://schemas.microsoft.com/office/powerpoint/2010/main" r:embed="rId2">
                  <p14:trim end="3085.8333"/>
                  <p14:fade out="2000"/>
                </p14:media>
              </p:ext>
            </p:extLst>
          </p:nvPr>
        </p:nvPicPr>
        <p:blipFill>
          <a:blip r:embed="rId12"/>
          <a:stretch>
            <a:fillRect/>
          </a:stretch>
        </p:blipFill>
        <p:spPr>
          <a:xfrm>
            <a:off x="-556181" y="3074391"/>
            <a:ext cx="487363" cy="487363"/>
          </a:xfrm>
          <a:prstGeom prst="rect">
            <a:avLst/>
          </a:prstGeom>
        </p:spPr>
      </p:pic>
      <p:pic>
        <p:nvPicPr>
          <p:cNvPr id="29" name="Picture 28" descr="A picture containing shape&#10;&#10;Description automatically generated">
            <a:extLst>
              <a:ext uri="{FF2B5EF4-FFF2-40B4-BE49-F238E27FC236}">
                <a16:creationId xmlns="" xmlns:a16="http://schemas.microsoft.com/office/drawing/2014/main" id="{E86D72CE-5EFE-4342-A6CE-40C6AD723875}"/>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9987" b="96415" l="9987" r="89885">
                        <a14:foregroundMark x1="40409" y1="80011" x2="27017" y2="95006"/>
                        <a14:foregroundMark x1="27017" y1="95006" x2="54033" y2="99872"/>
                        <a14:foregroundMark x1="54033" y1="99872" x2="74008" y2="96415"/>
                        <a14:foregroundMark x1="74008" y1="96415" x2="57106" y2="77593"/>
                        <a14:foregroundMark x1="57106" y1="77593" x2="56338" y2="77593"/>
                        <a14:backgroundMark x1="28425" y1="34187" x2="22279" y2="54673"/>
                        <a14:backgroundMark x1="22279" y1="54673" x2="30218" y2="73239"/>
                        <a14:backgroundMark x1="47631" y1="26248" x2="25608" y2="36108"/>
                        <a14:backgroundMark x1="25608" y1="36108" x2="18438" y2="60948"/>
                        <a14:backgroundMark x1="18438" y1="60948" x2="19078" y2="62740"/>
                        <a14:backgroundMark x1="67478" y1="24328" x2="76312" y2="48143"/>
                        <a14:backgroundMark x1="76312" y1="48143" x2="72343" y2="71575"/>
                        <a14:backgroundMark x1="72343" y1="71575" x2="87196" y2="49552"/>
                        <a14:backgroundMark x1="87196" y1="49552" x2="83611" y2="65813"/>
                        <a14:backgroundMark x1="69270" y1="72087" x2="72343" y2="72087"/>
                        <a14:backgroundMark x1="48143" y1="20615" x2="26504" y2="33163"/>
                        <a14:backgroundMark x1="26504" y1="33163" x2="18182" y2="52497"/>
                        <a14:backgroundMark x1="18182" y1="52497" x2="24712" y2="74904"/>
                        <a14:backgroundMark x1="24712" y1="74904" x2="17542" y2="81434"/>
                        <a14:backgroundMark x1="50448" y1="25608" x2="74008" y2="32907"/>
                        <a14:backgroundMark x1="74008" y1="32907" x2="66453" y2="14085"/>
                        <a14:backgroundMark x1="66453" y1="14085" x2="40205" y2="20359"/>
                        <a14:backgroundMark x1="40205" y1="20359" x2="50448" y2="25096"/>
                        <a14:backgroundMark x1="73752" y1="64533" x2="79257" y2="85275"/>
                        <a14:backgroundMark x1="79257" y1="85275" x2="88988" y2="64533"/>
                        <a14:backgroundMark x1="88988" y1="64533" x2="76569" y2="64917"/>
                        <a14:backgroundMark x1="68758" y1="80026" x2="68758" y2="80026"/>
                        <a14:backgroundMark x1="68758" y1="80026" x2="68758" y2="80026"/>
                        <a14:backgroundMark x1="67862" y1="70935" x2="71959" y2="68630"/>
                        <a14:backgroundMark x1="63764" y1="74520" x2="63764" y2="74520"/>
                        <a14:backgroundMark x1="63764" y1="74520" x2="63764" y2="74520"/>
                        <a14:backgroundMark x1="63764" y1="74520" x2="63764" y2="74520"/>
                        <a14:backgroundMark x1="31242" y1="69910" x2="22151" y2="79129"/>
                        <a14:backgroundMark x1="30858" y1="77721" x2="30858" y2="77721"/>
                        <a14:backgroundMark x1="30858" y1="77721" x2="30858" y2="77721"/>
                        <a14:backgroundMark x1="30858" y1="77721" x2="30858" y2="77721"/>
                        <a14:backgroundMark x1="41997" y1="77465" x2="17414" y2="79770"/>
                        <a14:backgroundMark x1="17414" y1="79770" x2="38028" y2="76312"/>
                        <a14:backgroundMark x1="38028" y1="76312" x2="39437" y2="76312"/>
                        <a14:backgroundMark x1="60819" y1="72727" x2="80282" y2="82074"/>
                        <a14:backgroundMark x1="80282" y1="82074" x2="61588" y2="72727"/>
                        <a14:backgroundMark x1="61588" y1="72727" x2="61588" y2="72727"/>
                      </a14:backgroundRemoval>
                    </a14:imgEffect>
                  </a14:imgLayer>
                </a14:imgProps>
              </a:ext>
              <a:ext uri="{28A0092B-C50C-407E-A947-70E740481C1C}">
                <a14:useLocalDpi xmlns:a14="http://schemas.microsoft.com/office/drawing/2010/main" val="0"/>
              </a:ext>
            </a:extLst>
          </a:blip>
          <a:stretch>
            <a:fillRect/>
          </a:stretch>
        </p:blipFill>
        <p:spPr>
          <a:xfrm>
            <a:off x="8641859" y="2438255"/>
            <a:ext cx="4035797" cy="40357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left)">
                                      <p:cBhvr>
                                        <p:cTn id="38" dur="500"/>
                                        <p:tgtEl>
                                          <p:spTgt spid="27"/>
                                        </p:tgtEl>
                                      </p:cBhvr>
                                    </p:animEffect>
                                  </p:childTnLst>
                                </p:cTn>
                              </p:par>
                              <p:par>
                                <p:cTn id="39" presetID="2" presetClass="entr" presetSubtype="4"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3000" fill="hold"/>
                                        <p:tgtEl>
                                          <p:spTgt spid="29"/>
                                        </p:tgtEl>
                                        <p:attrNameLst>
                                          <p:attrName>ppt_x</p:attrName>
                                        </p:attrNameLst>
                                      </p:cBhvr>
                                      <p:tavLst>
                                        <p:tav tm="0">
                                          <p:val>
                                            <p:strVal val="#ppt_x"/>
                                          </p:val>
                                        </p:tav>
                                        <p:tav tm="100000">
                                          <p:val>
                                            <p:strVal val="#ppt_x"/>
                                          </p:val>
                                        </p:tav>
                                      </p:tavLst>
                                    </p:anim>
                                    <p:anim calcmode="lin" valueType="num">
                                      <p:cBhvr additive="base">
                                        <p:cTn id="42" dur="30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80">
                                          <p:stCondLst>
                                            <p:cond delay="0"/>
                                          </p:stCondLst>
                                        </p:cTn>
                                        <p:tgtEl>
                                          <p:spTgt spid="9"/>
                                        </p:tgtEl>
                                      </p:cBhvr>
                                    </p:animEffect>
                                    <p:anim calcmode="lin" valueType="num">
                                      <p:cBhvr>
                                        <p:cTn id="4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3" dur="26">
                                          <p:stCondLst>
                                            <p:cond delay="650"/>
                                          </p:stCondLst>
                                        </p:cTn>
                                        <p:tgtEl>
                                          <p:spTgt spid="9"/>
                                        </p:tgtEl>
                                      </p:cBhvr>
                                      <p:to x="100000" y="60000"/>
                                    </p:animScale>
                                    <p:animScale>
                                      <p:cBhvr>
                                        <p:cTn id="54" dur="166" decel="50000">
                                          <p:stCondLst>
                                            <p:cond delay="676"/>
                                          </p:stCondLst>
                                        </p:cTn>
                                        <p:tgtEl>
                                          <p:spTgt spid="9"/>
                                        </p:tgtEl>
                                      </p:cBhvr>
                                      <p:to x="100000" y="100000"/>
                                    </p:animScale>
                                    <p:animScale>
                                      <p:cBhvr>
                                        <p:cTn id="55" dur="26">
                                          <p:stCondLst>
                                            <p:cond delay="1312"/>
                                          </p:stCondLst>
                                        </p:cTn>
                                        <p:tgtEl>
                                          <p:spTgt spid="9"/>
                                        </p:tgtEl>
                                      </p:cBhvr>
                                      <p:to x="100000" y="80000"/>
                                    </p:animScale>
                                    <p:animScale>
                                      <p:cBhvr>
                                        <p:cTn id="56" dur="166" decel="50000">
                                          <p:stCondLst>
                                            <p:cond delay="1338"/>
                                          </p:stCondLst>
                                        </p:cTn>
                                        <p:tgtEl>
                                          <p:spTgt spid="9"/>
                                        </p:tgtEl>
                                      </p:cBhvr>
                                      <p:to x="100000" y="100000"/>
                                    </p:animScale>
                                    <p:animScale>
                                      <p:cBhvr>
                                        <p:cTn id="57" dur="26">
                                          <p:stCondLst>
                                            <p:cond delay="1642"/>
                                          </p:stCondLst>
                                        </p:cTn>
                                        <p:tgtEl>
                                          <p:spTgt spid="9"/>
                                        </p:tgtEl>
                                      </p:cBhvr>
                                      <p:to x="100000" y="90000"/>
                                    </p:animScale>
                                    <p:animScale>
                                      <p:cBhvr>
                                        <p:cTn id="58" dur="166" decel="50000">
                                          <p:stCondLst>
                                            <p:cond delay="1668"/>
                                          </p:stCondLst>
                                        </p:cTn>
                                        <p:tgtEl>
                                          <p:spTgt spid="9"/>
                                        </p:tgtEl>
                                      </p:cBhvr>
                                      <p:to x="100000" y="100000"/>
                                    </p:animScale>
                                    <p:animScale>
                                      <p:cBhvr>
                                        <p:cTn id="59" dur="26">
                                          <p:stCondLst>
                                            <p:cond delay="1808"/>
                                          </p:stCondLst>
                                        </p:cTn>
                                        <p:tgtEl>
                                          <p:spTgt spid="9"/>
                                        </p:tgtEl>
                                      </p:cBhvr>
                                      <p:to x="100000" y="95000"/>
                                    </p:animScale>
                                    <p:animScale>
                                      <p:cBhvr>
                                        <p:cTn id="60" dur="166" decel="50000">
                                          <p:stCondLst>
                                            <p:cond delay="1834"/>
                                          </p:stCondLst>
                                        </p:cTn>
                                        <p:tgtEl>
                                          <p:spTgt spid="9"/>
                                        </p:tgtEl>
                                      </p:cBhvr>
                                      <p:to x="100000" y="100000"/>
                                    </p:animScale>
                                  </p:childTnLst>
                                </p:cTn>
                              </p:par>
                              <p:par>
                                <p:cTn id="61" presetID="1" presetClass="mediacall" presetSubtype="0" fill="hold" nodeType="withEffect">
                                  <p:stCondLst>
                                    <p:cond delay="0"/>
                                  </p:stCondLst>
                                  <p:childTnLst>
                                    <p:cmd type="call" cmd="playFrom(0.0)">
                                      <p:cBhvr>
                                        <p:cTn id="62" dur="5005"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28"/>
                </p:tgtEl>
              </p:cMediaNode>
            </p:audio>
          </p:childTnLst>
        </p:cTn>
      </p:par>
    </p:tnLst>
    <p:bldLst>
      <p:bldP spid="12" grpId="0"/>
      <p:bldP spid="25"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72988" y="800703"/>
            <a:ext cx="16036553" cy="7421295"/>
          </a:xfrm>
          <a:prstGeom prst="rect">
            <a:avLst/>
          </a:prstGeom>
        </p:spPr>
      </p:pic>
      <p:grpSp>
        <p:nvGrpSpPr>
          <p:cNvPr id="3" name="组合 2"/>
          <p:cNvGrpSpPr/>
          <p:nvPr/>
        </p:nvGrpSpPr>
        <p:grpSpPr>
          <a:xfrm>
            <a:off x="-1326561" y="-1169126"/>
            <a:ext cx="14540431" cy="3264557"/>
            <a:chOff x="-1624573" y="-1185864"/>
            <a:chExt cx="15732064" cy="3115323"/>
          </a:xfrm>
        </p:grpSpPr>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7" name="图片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920548" y="1462105"/>
            <a:ext cx="5312749" cy="7514969"/>
          </a:xfrm>
          <a:prstGeom prst="rect">
            <a:avLst/>
          </a:prstGeom>
        </p:spPr>
      </p:pic>
      <p:pic>
        <p:nvPicPr>
          <p:cNvPr id="8" name="图片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8365569" y="1668307"/>
            <a:ext cx="4848301" cy="6858000"/>
          </a:xfrm>
          <a:prstGeom prst="rect">
            <a:avLst/>
          </a:prstGeom>
        </p:spPr>
      </p:pic>
      <p:grpSp>
        <p:nvGrpSpPr>
          <p:cNvPr id="11" name="组合 10"/>
          <p:cNvGrpSpPr/>
          <p:nvPr/>
        </p:nvGrpSpPr>
        <p:grpSpPr>
          <a:xfrm>
            <a:off x="1976191" y="1007514"/>
            <a:ext cx="7881811" cy="4212075"/>
            <a:chOff x="2392240" y="1332580"/>
            <a:chExt cx="6126168" cy="3273848"/>
          </a:xfrm>
        </p:grpSpPr>
        <p:pic>
          <p:nvPicPr>
            <p:cNvPr id="12" name="图片 1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392240" y="1332580"/>
              <a:ext cx="6126168" cy="3273848"/>
            </a:xfrm>
            <a:prstGeom prst="rect">
              <a:avLst/>
            </a:prstGeom>
          </p:spPr>
        </p:pic>
        <p:sp>
          <p:nvSpPr>
            <p:cNvPr id="13" name="矩形 12"/>
            <p:cNvSpPr/>
            <p:nvPr/>
          </p:nvSpPr>
          <p:spPr>
            <a:xfrm>
              <a:off x="3817170" y="2034548"/>
              <a:ext cx="3637612" cy="1794152"/>
            </a:xfrm>
            <a:prstGeom prst="rect">
              <a:avLst/>
            </a:prstGeom>
          </p:spPr>
          <p:txBody>
            <a:bodyPr wrap="square">
              <a:spAutoFit/>
            </a:bodyPr>
            <a:lstStyle/>
            <a:p>
              <a:pPr algn="ctr">
                <a:spcBef>
                  <a:spcPts val="600"/>
                </a:spcBef>
                <a:spcAft>
                  <a:spcPts val="600"/>
                </a:spcAft>
              </a:pPr>
              <a:r>
                <a:rPr lang="en-US" altLang="zh-CN" sz="3600" noProof="1">
                  <a:solidFill>
                    <a:srgbClr val="002060"/>
                  </a:solidFill>
                  <a:latin typeface="UTM Avo" panose="02040603050506020204" pitchFamily="18" charset="0"/>
                  <a:ea typeface="inpin heiti" charset="-122"/>
                  <a:sym typeface="Arial" panose="020B0604020202020204"/>
                </a:rPr>
                <a:t>Kể tên một số dân tộc ít người ở Hoàng Liên Sơn mà em biết. </a:t>
              </a:r>
            </a:p>
          </p:txBody>
        </p:sp>
      </p:grpSp>
      <p:pic>
        <p:nvPicPr>
          <p:cNvPr id="16" name="图片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77752" y="206625"/>
            <a:ext cx="4777776" cy="20050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par>
                          <p:cTn id="20" fill="hold">
                            <p:stCondLst>
                              <p:cond delay="1500"/>
                            </p:stCondLst>
                            <p:childTnLst>
                              <p:par>
                                <p:cTn id="21" presetID="14"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par>
                          <p:cTn id="24" fill="hold">
                            <p:stCondLst>
                              <p:cond delay="2000"/>
                            </p:stCondLst>
                            <p:childTnLst>
                              <p:par>
                                <p:cTn id="25" presetID="14" presetClass="entr" presetSubtype="1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22277" y="824860"/>
            <a:ext cx="16036553" cy="7421295"/>
          </a:xfrm>
          <a:prstGeom prst="rect">
            <a:avLst/>
          </a:prstGeom>
        </p:spPr>
      </p:pic>
      <p:grpSp>
        <p:nvGrpSpPr>
          <p:cNvPr id="3" name="组合 2"/>
          <p:cNvGrpSpPr/>
          <p:nvPr/>
        </p:nvGrpSpPr>
        <p:grpSpPr>
          <a:xfrm>
            <a:off x="-1103953" y="-912179"/>
            <a:ext cx="13673842" cy="2788753"/>
            <a:chOff x="-1624573" y="-1185864"/>
            <a:chExt cx="15275085" cy="3115323"/>
          </a:xfrm>
        </p:grpSpPr>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0000">
              <a:off x="7534776" y="-689113"/>
              <a:ext cx="6115736" cy="2371725"/>
            </a:xfrm>
            <a:prstGeom prst="rect">
              <a:avLst/>
            </a:prstGeom>
          </p:spPr>
        </p:pic>
      </p:grpSp>
      <p:pic>
        <p:nvPicPr>
          <p:cNvPr id="15" name="Picture 14" descr="A picture containing text, toy, doll, vector graphics&#10;&#10;Description automatically generated">
            <a:extLst>
              <a:ext uri="{FF2B5EF4-FFF2-40B4-BE49-F238E27FC236}">
                <a16:creationId xmlns="" xmlns:a16="http://schemas.microsoft.com/office/drawing/2014/main" id="{9F1EDC7F-33BC-496C-8259-51D35EC4BA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5575" y="1160080"/>
            <a:ext cx="2510487" cy="2517226"/>
          </a:xfrm>
          <a:prstGeom prst="rect">
            <a:avLst/>
          </a:prstGeom>
        </p:spPr>
      </p:pic>
      <p:pic>
        <p:nvPicPr>
          <p:cNvPr id="19" name="Picture 18" descr="Icon&#10;&#10;Description automatically generated">
            <a:extLst>
              <a:ext uri="{FF2B5EF4-FFF2-40B4-BE49-F238E27FC236}">
                <a16:creationId xmlns="" xmlns:a16="http://schemas.microsoft.com/office/drawing/2014/main" id="{52B38B76-E1EB-4E59-A828-DA07DF11216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29533" y="1160080"/>
            <a:ext cx="2505626" cy="2517226"/>
          </a:xfrm>
          <a:prstGeom prst="rect">
            <a:avLst/>
          </a:prstGeom>
        </p:spPr>
      </p:pic>
      <p:pic>
        <p:nvPicPr>
          <p:cNvPr id="20" name="Picture 19" descr="A picture containing text, toy, vector graphics, doll&#10;&#10;Description automatically generated">
            <a:extLst>
              <a:ext uri="{FF2B5EF4-FFF2-40B4-BE49-F238E27FC236}">
                <a16:creationId xmlns="" xmlns:a16="http://schemas.microsoft.com/office/drawing/2014/main" id="{E748351B-8876-4A33-AFB8-D6572E99AA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19300" y="1146526"/>
            <a:ext cx="2517226" cy="2517226"/>
          </a:xfrm>
          <a:prstGeom prst="rect">
            <a:avLst/>
          </a:prstGeom>
        </p:spPr>
      </p:pic>
      <p:pic>
        <p:nvPicPr>
          <p:cNvPr id="21" name="Picture 20" descr="A picture containing text, toy, doll, vector graphics&#10;&#10;Description automatically generated">
            <a:extLst>
              <a:ext uri="{FF2B5EF4-FFF2-40B4-BE49-F238E27FC236}">
                <a16:creationId xmlns="" xmlns:a16="http://schemas.microsoft.com/office/drawing/2014/main" id="{195B1393-C1E9-4E3B-9073-DE2908835E9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5742" y="3843905"/>
            <a:ext cx="2517226" cy="2517226"/>
          </a:xfrm>
          <a:prstGeom prst="rect">
            <a:avLst/>
          </a:prstGeom>
        </p:spPr>
      </p:pic>
      <p:pic>
        <p:nvPicPr>
          <p:cNvPr id="22" name="Picture 21" descr="A picture containing text, vector graphics, toy, doll&#10;&#10;Description automatically generated">
            <a:extLst>
              <a:ext uri="{FF2B5EF4-FFF2-40B4-BE49-F238E27FC236}">
                <a16:creationId xmlns="" xmlns:a16="http://schemas.microsoft.com/office/drawing/2014/main" id="{EC263DF5-9B69-456A-B691-24714926835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97147" y="3843905"/>
            <a:ext cx="2551336" cy="2517226"/>
          </a:xfrm>
          <a:prstGeom prst="rect">
            <a:avLst/>
          </a:prstGeom>
        </p:spPr>
      </p:pic>
      <p:pic>
        <p:nvPicPr>
          <p:cNvPr id="23" name="Picture 22" descr="A close-up of a doll&#10;&#10;Description automatically generated with medium confidence">
            <a:extLst>
              <a:ext uri="{FF2B5EF4-FFF2-40B4-BE49-F238E27FC236}">
                <a16:creationId xmlns="" xmlns:a16="http://schemas.microsoft.com/office/drawing/2014/main" id="{E39B299D-5E9A-4320-A794-F217F87DC91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2826"/>
          <a:stretch/>
        </p:blipFill>
        <p:spPr>
          <a:xfrm>
            <a:off x="8625855" y="3843905"/>
            <a:ext cx="2578487" cy="2517226"/>
          </a:xfrm>
          <a:prstGeom prst="rect">
            <a:avLst/>
          </a:prstGeom>
        </p:spPr>
      </p:pic>
      <p:pic>
        <p:nvPicPr>
          <p:cNvPr id="16" name="图片 1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822420" y="-139569"/>
            <a:ext cx="5270644" cy="2211883"/>
          </a:xfrm>
          <a:prstGeom prst="rect">
            <a:avLst/>
          </a:prstGeom>
        </p:spPr>
      </p:pic>
      <p:pic>
        <p:nvPicPr>
          <p:cNvPr id="25" name="Picture 24" descr="Icon&#10;&#10;Description automatically generated with low confidence">
            <a:extLst>
              <a:ext uri="{FF2B5EF4-FFF2-40B4-BE49-F238E27FC236}">
                <a16:creationId xmlns="" xmlns:a16="http://schemas.microsoft.com/office/drawing/2014/main" id="{C78D4D57-99DD-496B-AE31-884C41C2C69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0484" y="3753165"/>
            <a:ext cx="4376710" cy="30289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childTnLst>
                          </p:cTn>
                        </p:par>
                        <p:par>
                          <p:cTn id="24" fill="hold">
                            <p:stCondLst>
                              <p:cond delay="2000"/>
                            </p:stCondLst>
                            <p:childTnLst>
                              <p:par>
                                <p:cTn id="25" presetID="14" presetClass="entr" presetSubtype="1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randombar(horizontal)">
                                      <p:cBhvr>
                                        <p:cTn id="27" dur="500"/>
                                        <p:tgtEl>
                                          <p:spTgt spid="23"/>
                                        </p:tgtEl>
                                      </p:cBhvr>
                                    </p:animEffect>
                                  </p:childTnLst>
                                </p:cTn>
                              </p:par>
                            </p:childTnLst>
                          </p:cTn>
                        </p:par>
                        <p:par>
                          <p:cTn id="28" fill="hold">
                            <p:stCondLst>
                              <p:cond delay="2500"/>
                            </p:stCondLst>
                            <p:childTnLst>
                              <p:par>
                                <p:cTn id="29" presetID="14" presetClass="entr" presetSubtype="1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childTnLst>
                          </p:cTn>
                        </p:par>
                        <p:par>
                          <p:cTn id="32" fill="hold">
                            <p:stCondLst>
                              <p:cond delay="3000"/>
                            </p:stCondLst>
                            <p:childTnLst>
                              <p:par>
                                <p:cTn id="33" presetID="14" presetClass="entr" presetSubtype="1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randombar(horizontal)">
                                      <p:cBhvr>
                                        <p:cTn id="35" dur="500"/>
                                        <p:tgtEl>
                                          <p:spTgt spid="21"/>
                                        </p:tgtEl>
                                      </p:cBhvr>
                                    </p:animEffect>
                                  </p:childTnLst>
                                </p:cTn>
                              </p:par>
                            </p:childTnLst>
                          </p:cTn>
                        </p:par>
                        <p:par>
                          <p:cTn id="36" fill="hold">
                            <p:stCondLst>
                              <p:cond delay="3500"/>
                            </p:stCondLst>
                            <p:childTnLst>
                              <p:par>
                                <p:cTn id="37" presetID="14" presetClass="entr" presetSubtype="1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childTnLst>
                          </p:cTn>
                        </p:par>
                        <p:par>
                          <p:cTn id="40" fill="hold">
                            <p:stCondLst>
                              <p:cond delay="4000"/>
                            </p:stCondLst>
                            <p:childTnLst>
                              <p:par>
                                <p:cTn id="41" presetID="14" presetClass="entr" presetSubtype="1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childTnLst>
                          </p:cTn>
                        </p:par>
                        <p:par>
                          <p:cTn id="44" fill="hold">
                            <p:stCondLst>
                              <p:cond delay="4500"/>
                            </p:stCondLst>
                            <p:childTnLst>
                              <p:par>
                                <p:cTn id="45" presetID="14" presetClass="entr" presetSubtype="10"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randombar(horizontal)">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幼儿园家长会2"/>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533</TotalTime>
  <Words>520</Words>
  <Application>Microsoft Office PowerPoint</Application>
  <PresentationFormat>Custom</PresentationFormat>
  <Paragraphs>176</Paragraphs>
  <Slides>35</Slides>
  <Notes>33</Notes>
  <HiddenSlides>0</HiddenSlides>
  <MMClips>11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35</vt:i4>
      </vt:variant>
    </vt:vector>
  </HeadingPairs>
  <TitlesOfParts>
    <vt:vector size="50" baseType="lpstr">
      <vt:lpstr>Arial</vt:lpstr>
      <vt:lpstr>UTM Flavour</vt:lpstr>
      <vt:lpstr>Times New Roman</vt:lpstr>
      <vt:lpstr>inpin heiti</vt:lpstr>
      <vt:lpstr>Wingdings 2</vt:lpstr>
      <vt:lpstr>Chiller</vt:lpstr>
      <vt:lpstr>等线</vt:lpstr>
      <vt:lpstr>UTM Avo</vt:lpstr>
      <vt:lpstr>Tahoma</vt:lpstr>
      <vt:lpstr>UTM Showcard</vt:lpstr>
      <vt:lpstr>UTM French Vanilla</vt:lpstr>
      <vt:lpstr>Wingdings</vt:lpstr>
      <vt:lpstr>Arial Unicode MS</vt:lpstr>
      <vt:lpstr>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Tap</dc:title>
  <dc:subject>Lich su 4</dc:subject>
  <dc:creator>KTUTS</dc:creator>
  <cp:keywords>VIET BAO</cp:keywords>
  <cp:lastModifiedBy>ASUS</cp:lastModifiedBy>
  <cp:revision>60</cp:revision>
  <dcterms:created xsi:type="dcterms:W3CDTF">2018-10-10T02:20:00Z</dcterms:created>
  <dcterms:modified xsi:type="dcterms:W3CDTF">2021-11-27T12:42:36Z</dcterms:modified>
  <cp:version>C08</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2052-10.1.0.7521</vt:lpwstr>
  </property>
</Properties>
</file>